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1"/>
  </p:notesMasterIdLst>
  <p:handoutMasterIdLst>
    <p:handoutMasterId r:id="rId22"/>
  </p:handoutMasterIdLst>
  <p:sldIdLst>
    <p:sldId id="267" r:id="rId5"/>
    <p:sldId id="278" r:id="rId6"/>
    <p:sldId id="283" r:id="rId7"/>
    <p:sldId id="271" r:id="rId8"/>
    <p:sldId id="269" r:id="rId9"/>
    <p:sldId id="290" r:id="rId10"/>
    <p:sldId id="281" r:id="rId11"/>
    <p:sldId id="277" r:id="rId12"/>
    <p:sldId id="284" r:id="rId13"/>
    <p:sldId id="285" r:id="rId14"/>
    <p:sldId id="286" r:id="rId15"/>
    <p:sldId id="289" r:id="rId16"/>
    <p:sldId id="288" r:id="rId17"/>
    <p:sldId id="292" r:id="rId18"/>
    <p:sldId id="293" r:id="rId19"/>
    <p:sldId id="295" r:id="rId2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599" autoAdjust="0"/>
  </p:normalViewPr>
  <p:slideViewPr>
    <p:cSldViewPr>
      <p:cViewPr varScale="1">
        <p:scale>
          <a:sx n="99" d="100"/>
          <a:sy n="99" d="100"/>
        </p:scale>
        <p:origin x="552" y="1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hyperlink" Target="http://askatechteacher.com/2015/02/10/what-happens-when-technology-fails-3-ways-to-work-around-this-inevitability/" TargetMode="External"/><Relationship Id="rId1" Type="http://schemas.openxmlformats.org/officeDocument/2006/relationships/image" Target="../media/image3.png"/><Relationship Id="rId2" Type="http://schemas.openxmlformats.org/officeDocument/2006/relationships/hyperlink" Target="http://commons.wikimedia.org/wiki/file:commons-emblem-success.svg?uselang=zh-cn" TargetMode="Externa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hyperlink" Target="http://askatechteacher.com/2015/02/10/what-happens-when-technology-fails-3-ways-to-work-around-this-inevitability/" TargetMode="External"/><Relationship Id="rId1" Type="http://schemas.openxmlformats.org/officeDocument/2006/relationships/image" Target="../media/image3.png"/><Relationship Id="rId2" Type="http://schemas.openxmlformats.org/officeDocument/2006/relationships/hyperlink" Target="http://commons.wikimedia.org/wiki/file:commons-emblem-success.svg?uselang=zh-cn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55DE67-7068-4699-A625-555379296B9A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A483E3-1DF7-416F-9E68-32F3CFFB93D4}">
      <dgm:prSet phldrT="[Text]"/>
      <dgm:spPr/>
      <dgm:t>
        <a:bodyPr/>
        <a:lstStyle/>
        <a:p>
          <a:r>
            <a:rPr lang="en-US" dirty="0"/>
            <a:t>Sample Points</a:t>
          </a:r>
        </a:p>
      </dgm:t>
    </dgm:pt>
    <dgm:pt modelId="{8C71A606-6921-4061-B8CA-B7373EECA44A}" type="parTrans" cxnId="{4C78AB58-7675-41AE-B63D-C8D8E90D7720}">
      <dgm:prSet/>
      <dgm:spPr/>
      <dgm:t>
        <a:bodyPr/>
        <a:lstStyle/>
        <a:p>
          <a:endParaRPr lang="en-US"/>
        </a:p>
      </dgm:t>
    </dgm:pt>
    <dgm:pt modelId="{F0965781-D006-4DFA-AB41-CD0594CBAE64}" type="sibTrans" cxnId="{4C78AB58-7675-41AE-B63D-C8D8E90D7720}">
      <dgm:prSet/>
      <dgm:spPr/>
      <dgm:t>
        <a:bodyPr/>
        <a:lstStyle/>
        <a:p>
          <a:endParaRPr lang="en-US"/>
        </a:p>
      </dgm:t>
    </dgm:pt>
    <dgm:pt modelId="{052B9F58-23B3-4FBB-BD96-3CBE2E35634D}">
      <dgm:prSet phldrT="[Text]"/>
      <dgm:spPr/>
      <dgm:t>
        <a:bodyPr/>
        <a:lstStyle/>
        <a:p>
          <a:r>
            <a:rPr lang="en-US" dirty="0"/>
            <a:t>Link Candidates</a:t>
          </a:r>
        </a:p>
      </dgm:t>
    </dgm:pt>
    <dgm:pt modelId="{219D3C97-37AE-46AF-B3CD-42DF6DF41669}" type="parTrans" cxnId="{2BB8867E-98F4-4526-B2B4-7D6FBEE0A63B}">
      <dgm:prSet/>
      <dgm:spPr/>
      <dgm:t>
        <a:bodyPr/>
        <a:lstStyle/>
        <a:p>
          <a:endParaRPr lang="en-US"/>
        </a:p>
      </dgm:t>
    </dgm:pt>
    <dgm:pt modelId="{44868028-8320-4DF1-B544-6704407CD1AC}" type="sibTrans" cxnId="{2BB8867E-98F4-4526-B2B4-7D6FBEE0A63B}">
      <dgm:prSet/>
      <dgm:spPr/>
      <dgm:t>
        <a:bodyPr/>
        <a:lstStyle/>
        <a:p>
          <a:endParaRPr lang="en-US"/>
        </a:p>
      </dgm:t>
    </dgm:pt>
    <dgm:pt modelId="{D3AB857B-8E2F-47AA-A86B-A200C546E7DA}">
      <dgm:prSet phldrT="[Text]"/>
      <dgm:spPr/>
      <dgm:t>
        <a:bodyPr/>
        <a:lstStyle/>
        <a:p>
          <a:r>
            <a:rPr lang="en-US" dirty="0"/>
            <a:t>Attributes</a:t>
          </a:r>
        </a:p>
      </dgm:t>
    </dgm:pt>
    <dgm:pt modelId="{7209EDDC-26D4-4763-9669-C9D25848F6D0}" type="parTrans" cxnId="{D8C78C93-7EC0-49DE-90AA-3B0908C1B10E}">
      <dgm:prSet/>
      <dgm:spPr/>
      <dgm:t>
        <a:bodyPr/>
        <a:lstStyle/>
        <a:p>
          <a:endParaRPr lang="en-US"/>
        </a:p>
      </dgm:t>
    </dgm:pt>
    <dgm:pt modelId="{AFFEC3CE-C5B2-4E26-BD0D-E8DCE583508E}" type="sibTrans" cxnId="{D8C78C93-7EC0-49DE-90AA-3B0908C1B10E}">
      <dgm:prSet/>
      <dgm:spPr/>
      <dgm:t>
        <a:bodyPr/>
        <a:lstStyle/>
        <a:p>
          <a:endParaRPr lang="en-US"/>
        </a:p>
      </dgm:t>
    </dgm:pt>
    <dgm:pt modelId="{5B0AA934-96B8-46DB-AAE2-CA59B876174C}">
      <dgm:prSet phldrT="[Text]"/>
      <dgm:spPr/>
      <dgm:t>
        <a:bodyPr/>
        <a:lstStyle/>
        <a:p>
          <a:r>
            <a:rPr lang="en-US" altLang="zh-CN" dirty="0"/>
            <a:t>Probe ID</a:t>
          </a:r>
          <a:endParaRPr lang="en-US" dirty="0"/>
        </a:p>
      </dgm:t>
    </dgm:pt>
    <dgm:pt modelId="{4F5E7F88-01F4-46A3-AA95-E27F17A63AA0}" type="parTrans" cxnId="{AB8C222C-60BD-43C9-84E4-FADEDFD8A108}">
      <dgm:prSet/>
      <dgm:spPr/>
      <dgm:t>
        <a:bodyPr/>
        <a:lstStyle/>
        <a:p>
          <a:endParaRPr lang="en-US"/>
        </a:p>
      </dgm:t>
    </dgm:pt>
    <dgm:pt modelId="{AAD5AF13-DD86-4711-91F7-DF02698C4D57}" type="sibTrans" cxnId="{AB8C222C-60BD-43C9-84E4-FADEDFD8A108}">
      <dgm:prSet/>
      <dgm:spPr/>
      <dgm:t>
        <a:bodyPr/>
        <a:lstStyle/>
        <a:p>
          <a:endParaRPr lang="en-US"/>
        </a:p>
      </dgm:t>
    </dgm:pt>
    <dgm:pt modelId="{428FDDEE-8FB2-4EA4-B2D4-38B0ED3FECFF}" type="pres">
      <dgm:prSet presAssocID="{8E55DE67-7068-4699-A625-555379296B9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2A5C11A-BE36-4FDD-8581-69501AFA6800}" type="pres">
      <dgm:prSet presAssocID="{12A483E3-1DF7-416F-9E68-32F3CFFB93D4}" presName="singleCycle" presStyleCnt="0"/>
      <dgm:spPr/>
    </dgm:pt>
    <dgm:pt modelId="{D683BD2C-4613-4C08-8602-A13DDC3329B0}" type="pres">
      <dgm:prSet presAssocID="{12A483E3-1DF7-416F-9E68-32F3CFFB93D4}" presName="singleCenter" presStyleLbl="node1" presStyleIdx="0" presStyleCnt="4" custScaleX="233710" custScaleY="191902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A50EB300-7CD3-4D31-952C-FDBA4AF48E60}" type="pres">
      <dgm:prSet presAssocID="{219D3C97-37AE-46AF-B3CD-42DF6DF41669}" presName="Name56" presStyleLbl="parChTrans1D2" presStyleIdx="0" presStyleCnt="3"/>
      <dgm:spPr/>
      <dgm:t>
        <a:bodyPr/>
        <a:lstStyle/>
        <a:p>
          <a:endParaRPr lang="en-US"/>
        </a:p>
      </dgm:t>
    </dgm:pt>
    <dgm:pt modelId="{CA51CCFD-3367-4D1B-919A-486F1FB8F2E5}" type="pres">
      <dgm:prSet presAssocID="{052B9F58-23B3-4FBB-BD96-3CBE2E35634D}" presName="text0" presStyleLbl="node1" presStyleIdx="1" presStyleCnt="4" custScaleX="359730" custScaleY="996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51DF5-20C1-463B-B456-A7AE3CF211F6}" type="pres">
      <dgm:prSet presAssocID="{7209EDDC-26D4-4763-9669-C9D25848F6D0}" presName="Name56" presStyleLbl="parChTrans1D2" presStyleIdx="1" presStyleCnt="3"/>
      <dgm:spPr/>
      <dgm:t>
        <a:bodyPr/>
        <a:lstStyle/>
        <a:p>
          <a:endParaRPr lang="en-US"/>
        </a:p>
      </dgm:t>
    </dgm:pt>
    <dgm:pt modelId="{3D78EA12-E208-4674-9B35-3661FA7F3AFD}" type="pres">
      <dgm:prSet presAssocID="{D3AB857B-8E2F-47AA-A86B-A200C546E7DA}" presName="text0" presStyleLbl="node1" presStyleIdx="2" presStyleCnt="4" custScaleX="304493" custScaleY="89304" custRadScaleRad="168223" custRadScaleInc="-21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A0A9C8-8453-4B52-8FB3-E68E95532159}" type="pres">
      <dgm:prSet presAssocID="{4F5E7F88-01F4-46A3-AA95-E27F17A63AA0}" presName="Name56" presStyleLbl="parChTrans1D2" presStyleIdx="2" presStyleCnt="3"/>
      <dgm:spPr/>
      <dgm:t>
        <a:bodyPr/>
        <a:lstStyle/>
        <a:p>
          <a:endParaRPr lang="en-US"/>
        </a:p>
      </dgm:t>
    </dgm:pt>
    <dgm:pt modelId="{5EE41187-FED0-472F-B3B4-6407793F0FE8}" type="pres">
      <dgm:prSet presAssocID="{5B0AA934-96B8-46DB-AAE2-CA59B876174C}" presName="text0" presStyleLbl="node1" presStyleIdx="3" presStyleCnt="4" custScaleX="291402" custScaleY="94477" custRadScaleRad="163857" custRadScaleInc="200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B239C2-2071-41A0-B849-7EA150FD5C2D}" type="presOf" srcId="{8E55DE67-7068-4699-A625-555379296B9A}" destId="{428FDDEE-8FB2-4EA4-B2D4-38B0ED3FECFF}" srcOrd="0" destOrd="0" presId="urn:microsoft.com/office/officeart/2008/layout/RadialCluster"/>
    <dgm:cxn modelId="{8A179CEC-3BFC-44A5-8F1C-78D4B2C650A6}" type="presOf" srcId="{5B0AA934-96B8-46DB-AAE2-CA59B876174C}" destId="{5EE41187-FED0-472F-B3B4-6407793F0FE8}" srcOrd="0" destOrd="0" presId="urn:microsoft.com/office/officeart/2008/layout/RadialCluster"/>
    <dgm:cxn modelId="{AB8C222C-60BD-43C9-84E4-FADEDFD8A108}" srcId="{12A483E3-1DF7-416F-9E68-32F3CFFB93D4}" destId="{5B0AA934-96B8-46DB-AAE2-CA59B876174C}" srcOrd="2" destOrd="0" parTransId="{4F5E7F88-01F4-46A3-AA95-E27F17A63AA0}" sibTransId="{AAD5AF13-DD86-4711-91F7-DF02698C4D57}"/>
    <dgm:cxn modelId="{0F5ED775-E0B9-4258-AF30-92812482528D}" type="presOf" srcId="{7209EDDC-26D4-4763-9669-C9D25848F6D0}" destId="{18951DF5-20C1-463B-B456-A7AE3CF211F6}" srcOrd="0" destOrd="0" presId="urn:microsoft.com/office/officeart/2008/layout/RadialCluster"/>
    <dgm:cxn modelId="{4C78AB58-7675-41AE-B63D-C8D8E90D7720}" srcId="{8E55DE67-7068-4699-A625-555379296B9A}" destId="{12A483E3-1DF7-416F-9E68-32F3CFFB93D4}" srcOrd="0" destOrd="0" parTransId="{8C71A606-6921-4061-B8CA-B7373EECA44A}" sibTransId="{F0965781-D006-4DFA-AB41-CD0594CBAE64}"/>
    <dgm:cxn modelId="{D8C78C93-7EC0-49DE-90AA-3B0908C1B10E}" srcId="{12A483E3-1DF7-416F-9E68-32F3CFFB93D4}" destId="{D3AB857B-8E2F-47AA-A86B-A200C546E7DA}" srcOrd="1" destOrd="0" parTransId="{7209EDDC-26D4-4763-9669-C9D25848F6D0}" sibTransId="{AFFEC3CE-C5B2-4E26-BD0D-E8DCE583508E}"/>
    <dgm:cxn modelId="{AB61FB06-5BD6-40B9-BB90-718FFD32E8DE}" type="presOf" srcId="{12A483E3-1DF7-416F-9E68-32F3CFFB93D4}" destId="{D683BD2C-4613-4C08-8602-A13DDC3329B0}" srcOrd="0" destOrd="0" presId="urn:microsoft.com/office/officeart/2008/layout/RadialCluster"/>
    <dgm:cxn modelId="{2BB8867E-98F4-4526-B2B4-7D6FBEE0A63B}" srcId="{12A483E3-1DF7-416F-9E68-32F3CFFB93D4}" destId="{052B9F58-23B3-4FBB-BD96-3CBE2E35634D}" srcOrd="0" destOrd="0" parTransId="{219D3C97-37AE-46AF-B3CD-42DF6DF41669}" sibTransId="{44868028-8320-4DF1-B544-6704407CD1AC}"/>
    <dgm:cxn modelId="{65391132-7C96-42E1-8545-51446DA06D18}" type="presOf" srcId="{219D3C97-37AE-46AF-B3CD-42DF6DF41669}" destId="{A50EB300-7CD3-4D31-952C-FDBA4AF48E60}" srcOrd="0" destOrd="0" presId="urn:microsoft.com/office/officeart/2008/layout/RadialCluster"/>
    <dgm:cxn modelId="{A74C05AD-71BE-4530-A1D9-90AA6B353251}" type="presOf" srcId="{D3AB857B-8E2F-47AA-A86B-A200C546E7DA}" destId="{3D78EA12-E208-4674-9B35-3661FA7F3AFD}" srcOrd="0" destOrd="0" presId="urn:microsoft.com/office/officeart/2008/layout/RadialCluster"/>
    <dgm:cxn modelId="{3F1922FC-BE41-491F-8D21-C8F303876913}" type="presOf" srcId="{4F5E7F88-01F4-46A3-AA95-E27F17A63AA0}" destId="{CDA0A9C8-8453-4B52-8FB3-E68E95532159}" srcOrd="0" destOrd="0" presId="urn:microsoft.com/office/officeart/2008/layout/RadialCluster"/>
    <dgm:cxn modelId="{66E69C07-A5C4-46EC-991B-11D3FBCD981B}" type="presOf" srcId="{052B9F58-23B3-4FBB-BD96-3CBE2E35634D}" destId="{CA51CCFD-3367-4D1B-919A-486F1FB8F2E5}" srcOrd="0" destOrd="0" presId="urn:microsoft.com/office/officeart/2008/layout/RadialCluster"/>
    <dgm:cxn modelId="{9266F5D2-2912-4902-8B9B-B58DE1009FE2}" type="presParOf" srcId="{428FDDEE-8FB2-4EA4-B2D4-38B0ED3FECFF}" destId="{62A5C11A-BE36-4FDD-8581-69501AFA6800}" srcOrd="0" destOrd="0" presId="urn:microsoft.com/office/officeart/2008/layout/RadialCluster"/>
    <dgm:cxn modelId="{3E5741B1-944A-4409-9C2F-379ECD4F9F10}" type="presParOf" srcId="{62A5C11A-BE36-4FDD-8581-69501AFA6800}" destId="{D683BD2C-4613-4C08-8602-A13DDC3329B0}" srcOrd="0" destOrd="0" presId="urn:microsoft.com/office/officeart/2008/layout/RadialCluster"/>
    <dgm:cxn modelId="{B9650BCE-8055-4E41-8BE8-59D552BFC200}" type="presParOf" srcId="{62A5C11A-BE36-4FDD-8581-69501AFA6800}" destId="{A50EB300-7CD3-4D31-952C-FDBA4AF48E60}" srcOrd="1" destOrd="0" presId="urn:microsoft.com/office/officeart/2008/layout/RadialCluster"/>
    <dgm:cxn modelId="{71116F52-74D1-4669-A9B6-ED5CC91A378E}" type="presParOf" srcId="{62A5C11A-BE36-4FDD-8581-69501AFA6800}" destId="{CA51CCFD-3367-4D1B-919A-486F1FB8F2E5}" srcOrd="2" destOrd="0" presId="urn:microsoft.com/office/officeart/2008/layout/RadialCluster"/>
    <dgm:cxn modelId="{B7C79181-0D64-43F2-8577-82609EC56652}" type="presParOf" srcId="{62A5C11A-BE36-4FDD-8581-69501AFA6800}" destId="{18951DF5-20C1-463B-B456-A7AE3CF211F6}" srcOrd="3" destOrd="0" presId="urn:microsoft.com/office/officeart/2008/layout/RadialCluster"/>
    <dgm:cxn modelId="{AD2C64F1-8E07-4766-A965-256BB9AD63BB}" type="presParOf" srcId="{62A5C11A-BE36-4FDD-8581-69501AFA6800}" destId="{3D78EA12-E208-4674-9B35-3661FA7F3AFD}" srcOrd="4" destOrd="0" presId="urn:microsoft.com/office/officeart/2008/layout/RadialCluster"/>
    <dgm:cxn modelId="{C94F2053-57BF-4B17-845B-42056B1DA595}" type="presParOf" srcId="{62A5C11A-BE36-4FDD-8581-69501AFA6800}" destId="{CDA0A9C8-8453-4B52-8FB3-E68E95532159}" srcOrd="5" destOrd="0" presId="urn:microsoft.com/office/officeart/2008/layout/RadialCluster"/>
    <dgm:cxn modelId="{2A4A575F-61E6-45A9-91C5-2A3E810986E7}" type="presParOf" srcId="{62A5C11A-BE36-4FDD-8581-69501AFA6800}" destId="{5EE41187-FED0-472F-B3B4-6407793F0FE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552115-7AAD-417B-8F09-6052E0A2923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1C657C02-7273-4421-A3A9-D07960CF8A95}">
      <dgm:prSet phldrT="[Text]"/>
      <dgm:spPr/>
      <dgm:t>
        <a:bodyPr/>
        <a:lstStyle/>
        <a:p>
          <a:r>
            <a:rPr lang="en-US" dirty="0"/>
            <a:t>Only One</a:t>
          </a:r>
        </a:p>
        <a:p>
          <a:r>
            <a:rPr lang="en-US" dirty="0"/>
            <a:t>Candidate</a:t>
          </a:r>
        </a:p>
        <a:p>
          <a:r>
            <a:rPr lang="en-US" dirty="0"/>
            <a:t>Left</a:t>
          </a:r>
        </a:p>
      </dgm:t>
    </dgm:pt>
    <dgm:pt modelId="{1C04A6B9-3A2A-4F30-93C8-2EB87C049A57}" type="parTrans" cxnId="{6521F7AB-E5E7-4EA7-BAB2-1EB662D5D9BE}">
      <dgm:prSet/>
      <dgm:spPr/>
      <dgm:t>
        <a:bodyPr/>
        <a:lstStyle/>
        <a:p>
          <a:endParaRPr lang="en-US"/>
        </a:p>
      </dgm:t>
    </dgm:pt>
    <dgm:pt modelId="{C16F9639-FD21-431B-8F7C-DFEC3DDE89BE}" type="sibTrans" cxnId="{6521F7AB-E5E7-4EA7-BAB2-1EB662D5D9BE}">
      <dgm:prSet/>
      <dgm:spPr/>
      <dgm:t>
        <a:bodyPr/>
        <a:lstStyle/>
        <a:p>
          <a:endParaRPr lang="en-US"/>
        </a:p>
      </dgm:t>
    </dgm:pt>
    <dgm:pt modelId="{FC7F997C-D416-4410-BA85-F5FF8F5DAA97}">
      <dgm:prSet phldrT="[Text]"/>
      <dgm:spPr/>
      <dgm:t>
        <a:bodyPr/>
        <a:lstStyle/>
        <a:p>
          <a:r>
            <a:rPr lang="en-US" dirty="0"/>
            <a:t>Multiple Link Candidates Left</a:t>
          </a:r>
        </a:p>
      </dgm:t>
    </dgm:pt>
    <dgm:pt modelId="{477E8C25-6DE4-47D1-B8B6-8A97FE9CB1CA}" type="parTrans" cxnId="{2D0C90D2-B65F-40F1-993E-1F0E8E2922B2}">
      <dgm:prSet/>
      <dgm:spPr/>
      <dgm:t>
        <a:bodyPr/>
        <a:lstStyle/>
        <a:p>
          <a:endParaRPr lang="en-US"/>
        </a:p>
      </dgm:t>
    </dgm:pt>
    <dgm:pt modelId="{746C50BE-1ADE-4654-AF82-EAAD199075BC}" type="sibTrans" cxnId="{2D0C90D2-B65F-40F1-993E-1F0E8E2922B2}">
      <dgm:prSet/>
      <dgm:spPr/>
      <dgm:t>
        <a:bodyPr/>
        <a:lstStyle/>
        <a:p>
          <a:endParaRPr lang="en-US"/>
        </a:p>
      </dgm:t>
    </dgm:pt>
    <dgm:pt modelId="{BEEFC859-58AD-4965-AB41-35C2F648BBA8}">
      <dgm:prSet phldrT="[Text]"/>
      <dgm:spPr/>
      <dgm:t>
        <a:bodyPr/>
        <a:lstStyle/>
        <a:p>
          <a:r>
            <a:rPr lang="en-US" dirty="0"/>
            <a:t>No Candidate Left</a:t>
          </a:r>
        </a:p>
      </dgm:t>
    </dgm:pt>
    <dgm:pt modelId="{DC9302E4-6350-4E1F-91FC-76DFEFCE5210}" type="parTrans" cxnId="{25411699-2CD3-4440-B279-160BD0FD57F6}">
      <dgm:prSet/>
      <dgm:spPr/>
      <dgm:t>
        <a:bodyPr/>
        <a:lstStyle/>
        <a:p>
          <a:endParaRPr lang="en-US"/>
        </a:p>
      </dgm:t>
    </dgm:pt>
    <dgm:pt modelId="{6CA4FA22-0443-4DB3-A46A-CFDD50F87442}" type="sibTrans" cxnId="{25411699-2CD3-4440-B279-160BD0FD57F6}">
      <dgm:prSet/>
      <dgm:spPr/>
      <dgm:t>
        <a:bodyPr/>
        <a:lstStyle/>
        <a:p>
          <a:endParaRPr lang="en-US"/>
        </a:p>
      </dgm:t>
    </dgm:pt>
    <dgm:pt modelId="{B180181B-5666-415B-97A4-412414313F3C}" type="pres">
      <dgm:prSet presAssocID="{92552115-7AAD-417B-8F09-6052E0A2923B}" presName="Name0" presStyleCnt="0">
        <dgm:presLayoutVars>
          <dgm:dir/>
          <dgm:resizeHandles val="exact"/>
        </dgm:presLayoutVars>
      </dgm:prSet>
      <dgm:spPr/>
    </dgm:pt>
    <dgm:pt modelId="{C957080E-F431-4FF0-A0D0-07F1260590BA}" type="pres">
      <dgm:prSet presAssocID="{92552115-7AAD-417B-8F09-6052E0A2923B}" presName="bkgdShp" presStyleLbl="alignAccFollowNode1" presStyleIdx="0" presStyleCnt="1"/>
      <dgm:spPr/>
    </dgm:pt>
    <dgm:pt modelId="{2467A7D6-25CD-42FE-B16C-79FD6970D595}" type="pres">
      <dgm:prSet presAssocID="{92552115-7AAD-417B-8F09-6052E0A2923B}" presName="linComp" presStyleCnt="0"/>
      <dgm:spPr/>
    </dgm:pt>
    <dgm:pt modelId="{F11455BA-014A-41EA-920E-F1D0D46985ED}" type="pres">
      <dgm:prSet presAssocID="{1C657C02-7273-4421-A3A9-D07960CF8A95}" presName="compNode" presStyleCnt="0"/>
      <dgm:spPr/>
    </dgm:pt>
    <dgm:pt modelId="{D800FEBF-DE5D-4E2B-96BA-60859A9AE008}" type="pres">
      <dgm:prSet presAssocID="{1C657C02-7273-4421-A3A9-D07960CF8A9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7FD7A-010C-4474-A24A-8593CCC7506E}" type="pres">
      <dgm:prSet presAssocID="{1C657C02-7273-4421-A3A9-D07960CF8A95}" presName="invisiNode" presStyleLbl="node1" presStyleIdx="0" presStyleCnt="3"/>
      <dgm:spPr/>
    </dgm:pt>
    <dgm:pt modelId="{643C4915-6A4B-4D29-8168-9468278FFA6E}" type="pres">
      <dgm:prSet presAssocID="{1C657C02-7273-4421-A3A9-D07960CF8A95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2"/>
              </a:ext>
            </a:extLst>
          </a:blip>
          <a:srcRect/>
          <a:stretch>
            <a:fillRect t="-2000" b="-2000"/>
          </a:stretch>
        </a:blipFill>
      </dgm:spPr>
    </dgm:pt>
    <dgm:pt modelId="{8D731C8F-2BD2-45C7-A414-360A82F3EF87}" type="pres">
      <dgm:prSet presAssocID="{C16F9639-FD21-431B-8F7C-DFEC3DDE89B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C9CA465-3B1F-461C-AF68-FA43395C7ED6}" type="pres">
      <dgm:prSet presAssocID="{FC7F997C-D416-4410-BA85-F5FF8F5DAA97}" presName="compNode" presStyleCnt="0"/>
      <dgm:spPr/>
    </dgm:pt>
    <dgm:pt modelId="{E3D5CEF3-76F3-42AD-8166-F2762CBBEBC7}" type="pres">
      <dgm:prSet presAssocID="{FC7F997C-D416-4410-BA85-F5FF8F5DAA9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2DC2E-CCF9-4F67-9DAA-7BABFF47CD6B}" type="pres">
      <dgm:prSet presAssocID="{FC7F997C-D416-4410-BA85-F5FF8F5DAA97}" presName="invisiNode" presStyleLbl="node1" presStyleIdx="1" presStyleCnt="3"/>
      <dgm:spPr/>
    </dgm:pt>
    <dgm:pt modelId="{DD50B276-4EAD-4102-A17E-61997E90C1BD}" type="pres">
      <dgm:prSet presAssocID="{FC7F997C-D416-4410-BA85-F5FF8F5DAA97}" presName="imagNode" presStyleLbl="fgImgPlac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C7EA4755-A6FE-477D-828F-74F0CFC5EB46}" type="pres">
      <dgm:prSet presAssocID="{746C50BE-1ADE-4654-AF82-EAAD199075B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0B075F5-4CF0-44C8-B3E5-C8F01D7E7A46}" type="pres">
      <dgm:prSet presAssocID="{BEEFC859-58AD-4965-AB41-35C2F648BBA8}" presName="compNode" presStyleCnt="0"/>
      <dgm:spPr/>
    </dgm:pt>
    <dgm:pt modelId="{80DE444E-2C46-45ED-B1ED-7347A49A2D46}" type="pres">
      <dgm:prSet presAssocID="{BEEFC859-58AD-4965-AB41-35C2F648BBA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37B832-8FDD-47F3-A9C8-C2921137A15E}" type="pres">
      <dgm:prSet presAssocID="{BEEFC859-58AD-4965-AB41-35C2F648BBA8}" presName="invisiNode" presStyleLbl="node1" presStyleIdx="2" presStyleCnt="3"/>
      <dgm:spPr/>
    </dgm:pt>
    <dgm:pt modelId="{B9A889B8-8601-417C-B36A-089EBED1BFCE}" type="pres">
      <dgm:prSet presAssocID="{BEEFC859-58AD-4965-AB41-35C2F648BBA8}" presName="imagNode" presStyleLbl="fgImgPlace1" presStyleIdx="2" presStyleCnt="3"/>
      <dgm:spPr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/>
          <a:stretch>
            <a:fillRect l="-7000" r="-7000"/>
          </a:stretch>
        </a:blipFill>
      </dgm:spPr>
    </dgm:pt>
  </dgm:ptLst>
  <dgm:cxnLst>
    <dgm:cxn modelId="{3D5BB899-DD86-47B8-AECF-9756C5F3C702}" type="presOf" srcId="{C16F9639-FD21-431B-8F7C-DFEC3DDE89BE}" destId="{8D731C8F-2BD2-45C7-A414-360A82F3EF87}" srcOrd="0" destOrd="0" presId="urn:microsoft.com/office/officeart/2005/8/layout/pList2"/>
    <dgm:cxn modelId="{E4F491DB-BF85-49AB-8AF6-6C96663EBEB8}" type="presOf" srcId="{BEEFC859-58AD-4965-AB41-35C2F648BBA8}" destId="{80DE444E-2C46-45ED-B1ED-7347A49A2D46}" srcOrd="0" destOrd="0" presId="urn:microsoft.com/office/officeart/2005/8/layout/pList2"/>
    <dgm:cxn modelId="{25411699-2CD3-4440-B279-160BD0FD57F6}" srcId="{92552115-7AAD-417B-8F09-6052E0A2923B}" destId="{BEEFC859-58AD-4965-AB41-35C2F648BBA8}" srcOrd="2" destOrd="0" parTransId="{DC9302E4-6350-4E1F-91FC-76DFEFCE5210}" sibTransId="{6CA4FA22-0443-4DB3-A46A-CFDD50F87442}"/>
    <dgm:cxn modelId="{C6ED56C2-77F9-4DDF-BD5C-C06F63D07250}" type="presOf" srcId="{746C50BE-1ADE-4654-AF82-EAAD199075BC}" destId="{C7EA4755-A6FE-477D-828F-74F0CFC5EB46}" srcOrd="0" destOrd="0" presId="urn:microsoft.com/office/officeart/2005/8/layout/pList2"/>
    <dgm:cxn modelId="{6521F7AB-E5E7-4EA7-BAB2-1EB662D5D9BE}" srcId="{92552115-7AAD-417B-8F09-6052E0A2923B}" destId="{1C657C02-7273-4421-A3A9-D07960CF8A95}" srcOrd="0" destOrd="0" parTransId="{1C04A6B9-3A2A-4F30-93C8-2EB87C049A57}" sibTransId="{C16F9639-FD21-431B-8F7C-DFEC3DDE89BE}"/>
    <dgm:cxn modelId="{12755CC7-F6B6-4822-9ADA-B4027A144568}" type="presOf" srcId="{FC7F997C-D416-4410-BA85-F5FF8F5DAA97}" destId="{E3D5CEF3-76F3-42AD-8166-F2762CBBEBC7}" srcOrd="0" destOrd="0" presId="urn:microsoft.com/office/officeart/2005/8/layout/pList2"/>
    <dgm:cxn modelId="{69E523F9-696D-453F-AA17-94D358762ED3}" type="presOf" srcId="{92552115-7AAD-417B-8F09-6052E0A2923B}" destId="{B180181B-5666-415B-97A4-412414313F3C}" srcOrd="0" destOrd="0" presId="urn:microsoft.com/office/officeart/2005/8/layout/pList2"/>
    <dgm:cxn modelId="{2D0C90D2-B65F-40F1-993E-1F0E8E2922B2}" srcId="{92552115-7AAD-417B-8F09-6052E0A2923B}" destId="{FC7F997C-D416-4410-BA85-F5FF8F5DAA97}" srcOrd="1" destOrd="0" parTransId="{477E8C25-6DE4-47D1-B8B6-8A97FE9CB1CA}" sibTransId="{746C50BE-1ADE-4654-AF82-EAAD199075BC}"/>
    <dgm:cxn modelId="{4BC3E817-2065-4911-B5E1-38D22A2B334F}" type="presOf" srcId="{1C657C02-7273-4421-A3A9-D07960CF8A95}" destId="{D800FEBF-DE5D-4E2B-96BA-60859A9AE008}" srcOrd="0" destOrd="0" presId="urn:microsoft.com/office/officeart/2005/8/layout/pList2"/>
    <dgm:cxn modelId="{87EFF0C6-623E-4CD6-AF8E-7ECAB44C0564}" type="presParOf" srcId="{B180181B-5666-415B-97A4-412414313F3C}" destId="{C957080E-F431-4FF0-A0D0-07F1260590BA}" srcOrd="0" destOrd="0" presId="urn:microsoft.com/office/officeart/2005/8/layout/pList2"/>
    <dgm:cxn modelId="{46FA3E60-9615-4662-8C99-4148A1E93D9F}" type="presParOf" srcId="{B180181B-5666-415B-97A4-412414313F3C}" destId="{2467A7D6-25CD-42FE-B16C-79FD6970D595}" srcOrd="1" destOrd="0" presId="urn:microsoft.com/office/officeart/2005/8/layout/pList2"/>
    <dgm:cxn modelId="{9011B12D-7E49-4189-9865-ABDBF8854B85}" type="presParOf" srcId="{2467A7D6-25CD-42FE-B16C-79FD6970D595}" destId="{F11455BA-014A-41EA-920E-F1D0D46985ED}" srcOrd="0" destOrd="0" presId="urn:microsoft.com/office/officeart/2005/8/layout/pList2"/>
    <dgm:cxn modelId="{AAC80E65-5DB7-4F9C-87AC-7FAFD787A829}" type="presParOf" srcId="{F11455BA-014A-41EA-920E-F1D0D46985ED}" destId="{D800FEBF-DE5D-4E2B-96BA-60859A9AE008}" srcOrd="0" destOrd="0" presId="urn:microsoft.com/office/officeart/2005/8/layout/pList2"/>
    <dgm:cxn modelId="{1AEF80F0-DC0E-4A7C-A644-E35101DFFF41}" type="presParOf" srcId="{F11455BA-014A-41EA-920E-F1D0D46985ED}" destId="{3087FD7A-010C-4474-A24A-8593CCC7506E}" srcOrd="1" destOrd="0" presId="urn:microsoft.com/office/officeart/2005/8/layout/pList2"/>
    <dgm:cxn modelId="{D856A2D0-5169-45C8-812B-447F66288BD9}" type="presParOf" srcId="{F11455BA-014A-41EA-920E-F1D0D46985ED}" destId="{643C4915-6A4B-4D29-8168-9468278FFA6E}" srcOrd="2" destOrd="0" presId="urn:microsoft.com/office/officeart/2005/8/layout/pList2"/>
    <dgm:cxn modelId="{B5E2E5A4-B990-4A7B-8556-C4822230432A}" type="presParOf" srcId="{2467A7D6-25CD-42FE-B16C-79FD6970D595}" destId="{8D731C8F-2BD2-45C7-A414-360A82F3EF87}" srcOrd="1" destOrd="0" presId="urn:microsoft.com/office/officeart/2005/8/layout/pList2"/>
    <dgm:cxn modelId="{DBFA699B-458A-4265-8326-9162B7D37DE7}" type="presParOf" srcId="{2467A7D6-25CD-42FE-B16C-79FD6970D595}" destId="{DC9CA465-3B1F-461C-AF68-FA43395C7ED6}" srcOrd="2" destOrd="0" presId="urn:microsoft.com/office/officeart/2005/8/layout/pList2"/>
    <dgm:cxn modelId="{E0C697E6-F010-46D4-8FD0-E380F1E93972}" type="presParOf" srcId="{DC9CA465-3B1F-461C-AF68-FA43395C7ED6}" destId="{E3D5CEF3-76F3-42AD-8166-F2762CBBEBC7}" srcOrd="0" destOrd="0" presId="urn:microsoft.com/office/officeart/2005/8/layout/pList2"/>
    <dgm:cxn modelId="{97EFE138-A173-4E85-AA9F-B951E56FB7BE}" type="presParOf" srcId="{DC9CA465-3B1F-461C-AF68-FA43395C7ED6}" destId="{0DC2DC2E-CCF9-4F67-9DAA-7BABFF47CD6B}" srcOrd="1" destOrd="0" presId="urn:microsoft.com/office/officeart/2005/8/layout/pList2"/>
    <dgm:cxn modelId="{142AF223-10CB-4AC5-BCEF-DE4F8821FCA5}" type="presParOf" srcId="{DC9CA465-3B1F-461C-AF68-FA43395C7ED6}" destId="{DD50B276-4EAD-4102-A17E-61997E90C1BD}" srcOrd="2" destOrd="0" presId="urn:microsoft.com/office/officeart/2005/8/layout/pList2"/>
    <dgm:cxn modelId="{8EC2643C-D77C-4B05-937D-247C091E811F}" type="presParOf" srcId="{2467A7D6-25CD-42FE-B16C-79FD6970D595}" destId="{C7EA4755-A6FE-477D-828F-74F0CFC5EB46}" srcOrd="3" destOrd="0" presId="urn:microsoft.com/office/officeart/2005/8/layout/pList2"/>
    <dgm:cxn modelId="{457797A2-219F-4904-A1FC-741989E5B19D}" type="presParOf" srcId="{2467A7D6-25CD-42FE-B16C-79FD6970D595}" destId="{B0B075F5-4CF0-44C8-B3E5-C8F01D7E7A46}" srcOrd="4" destOrd="0" presId="urn:microsoft.com/office/officeart/2005/8/layout/pList2"/>
    <dgm:cxn modelId="{B8476268-1A41-4B4B-BF1B-E7E08D8FC380}" type="presParOf" srcId="{B0B075F5-4CF0-44C8-B3E5-C8F01D7E7A46}" destId="{80DE444E-2C46-45ED-B1ED-7347A49A2D46}" srcOrd="0" destOrd="0" presId="urn:microsoft.com/office/officeart/2005/8/layout/pList2"/>
    <dgm:cxn modelId="{5FC5B3AF-961D-42E1-9A2D-C1B64B2E2B8F}" type="presParOf" srcId="{B0B075F5-4CF0-44C8-B3E5-C8F01D7E7A46}" destId="{3937B832-8FDD-47F3-A9C8-C2921137A15E}" srcOrd="1" destOrd="0" presId="urn:microsoft.com/office/officeart/2005/8/layout/pList2"/>
    <dgm:cxn modelId="{C36C07D9-06DB-425F-BE52-DDD6C0D8BBC0}" type="presParOf" srcId="{B0B075F5-4CF0-44C8-B3E5-C8F01D7E7A46}" destId="{B9A889B8-8601-417C-B36A-089EBED1BFC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3F629A-2C6E-4598-A837-E6DAFEAD1FC0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1F71EF1C-5052-456F-A12B-B5F5E0A39C6D}">
      <dgm:prSet phldrT="[Text]"/>
      <dgm:spPr/>
      <dgm:t>
        <a:bodyPr/>
        <a:lstStyle/>
        <a:p>
          <a:r>
            <a:rPr lang="en-US" dirty="0"/>
            <a:t>Candidate Samples</a:t>
          </a:r>
        </a:p>
      </dgm:t>
    </dgm:pt>
    <dgm:pt modelId="{7F1153B7-BB0D-470A-8AE2-D1DDF8124DA0}" type="parTrans" cxnId="{0016ED32-AF45-4949-AEAA-4E440B4A6D38}">
      <dgm:prSet/>
      <dgm:spPr/>
      <dgm:t>
        <a:bodyPr/>
        <a:lstStyle/>
        <a:p>
          <a:endParaRPr lang="en-US"/>
        </a:p>
      </dgm:t>
    </dgm:pt>
    <dgm:pt modelId="{C0ACA604-B8C4-4091-89AE-CB9CC191DD3F}" type="sibTrans" cxnId="{0016ED32-AF45-4949-AEAA-4E440B4A6D38}">
      <dgm:prSet/>
      <dgm:spPr/>
      <dgm:t>
        <a:bodyPr/>
        <a:lstStyle/>
        <a:p>
          <a:endParaRPr lang="en-US"/>
        </a:p>
      </dgm:t>
    </dgm:pt>
    <dgm:pt modelId="{FBA965A5-1705-4F36-8C64-2E1167BFC129}">
      <dgm:prSet phldrT="[Text]"/>
      <dgm:spPr/>
      <dgm:t>
        <a:bodyPr/>
        <a:lstStyle/>
        <a:p>
          <a:r>
            <a:rPr lang="en-US" dirty="0"/>
            <a:t>Filtering</a:t>
          </a:r>
        </a:p>
      </dgm:t>
    </dgm:pt>
    <dgm:pt modelId="{37D0BBAA-13E0-4FBF-9D8D-5D01B77F912C}" type="parTrans" cxnId="{5D3C5659-9AAD-4176-9AC8-DBB37167A06A}">
      <dgm:prSet/>
      <dgm:spPr/>
      <dgm:t>
        <a:bodyPr/>
        <a:lstStyle/>
        <a:p>
          <a:endParaRPr lang="en-US"/>
        </a:p>
      </dgm:t>
    </dgm:pt>
    <dgm:pt modelId="{CB0A1FDB-2DBE-4988-99DB-AB81F4350A20}" type="sibTrans" cxnId="{5D3C5659-9AAD-4176-9AC8-DBB37167A06A}">
      <dgm:prSet/>
      <dgm:spPr/>
      <dgm:t>
        <a:bodyPr/>
        <a:lstStyle/>
        <a:p>
          <a:endParaRPr lang="en-US"/>
        </a:p>
      </dgm:t>
    </dgm:pt>
    <dgm:pt modelId="{C810E034-12DC-47FB-8F21-8A04DCB7C5D5}">
      <dgm:prSet phldrT="[Text]"/>
      <dgm:spPr/>
      <dgm:t>
        <a:bodyPr/>
        <a:lstStyle/>
        <a:p>
          <a:r>
            <a:rPr lang="en-US" dirty="0"/>
            <a:t>Successful Matched Samples</a:t>
          </a:r>
        </a:p>
      </dgm:t>
    </dgm:pt>
    <dgm:pt modelId="{38E46AA0-67B9-4885-AE92-AE8374536B82}" type="parTrans" cxnId="{BC2B3BE6-5B6F-4CD7-8292-C8DD8EACF4CE}">
      <dgm:prSet/>
      <dgm:spPr/>
      <dgm:t>
        <a:bodyPr/>
        <a:lstStyle/>
        <a:p>
          <a:endParaRPr lang="en-US"/>
        </a:p>
      </dgm:t>
    </dgm:pt>
    <dgm:pt modelId="{3EC3EF23-8A0F-4DC1-9DE1-B86E1BD48F68}" type="sibTrans" cxnId="{BC2B3BE6-5B6F-4CD7-8292-C8DD8EACF4CE}">
      <dgm:prSet/>
      <dgm:spPr/>
      <dgm:t>
        <a:bodyPr/>
        <a:lstStyle/>
        <a:p>
          <a:endParaRPr lang="en-US"/>
        </a:p>
      </dgm:t>
    </dgm:pt>
    <dgm:pt modelId="{F93DB081-DFE2-4951-9F4B-7176A8117B53}" type="pres">
      <dgm:prSet presAssocID="{D53F629A-2C6E-4598-A837-E6DAFEAD1FC0}" presName="Name0" presStyleCnt="0">
        <dgm:presLayoutVars>
          <dgm:dir/>
          <dgm:resizeHandles val="exact"/>
        </dgm:presLayoutVars>
      </dgm:prSet>
      <dgm:spPr/>
    </dgm:pt>
    <dgm:pt modelId="{E446E4AD-586B-4E9F-97A5-FE25B49FF999}" type="pres">
      <dgm:prSet presAssocID="{D53F629A-2C6E-4598-A837-E6DAFEAD1FC0}" presName="vNodes" presStyleCnt="0"/>
      <dgm:spPr/>
    </dgm:pt>
    <dgm:pt modelId="{06705B5A-98F5-424C-8FBD-A79B1252FF5B}" type="pres">
      <dgm:prSet presAssocID="{1F71EF1C-5052-456F-A12B-B5F5E0A39C6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53C8D-ABDC-4AC9-81D9-A94EBB7D9D94}" type="pres">
      <dgm:prSet presAssocID="{C0ACA604-B8C4-4091-89AE-CB9CC191DD3F}" presName="spacerT" presStyleCnt="0"/>
      <dgm:spPr/>
    </dgm:pt>
    <dgm:pt modelId="{ECF4E46F-0B31-4FD6-BA67-E2E9E31681E9}" type="pres">
      <dgm:prSet presAssocID="{C0ACA604-B8C4-4091-89AE-CB9CC191DD3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C8D4C911-2C04-47FA-B4D4-845D7B3E8A76}" type="pres">
      <dgm:prSet presAssocID="{C0ACA604-B8C4-4091-89AE-CB9CC191DD3F}" presName="spacerB" presStyleCnt="0"/>
      <dgm:spPr/>
    </dgm:pt>
    <dgm:pt modelId="{DF2C77A4-ECFA-483A-BCE6-8EB058EDB15F}" type="pres">
      <dgm:prSet presAssocID="{FBA965A5-1705-4F36-8C64-2E1167BFC12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5F226-5206-42B4-8DEA-7848905979B3}" type="pres">
      <dgm:prSet presAssocID="{D53F629A-2C6E-4598-A837-E6DAFEAD1FC0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77EF9412-888B-4DD1-B830-A937DA23C043}" type="pres">
      <dgm:prSet presAssocID="{D53F629A-2C6E-4598-A837-E6DAFEAD1FC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F5AA2072-E926-4675-B107-56DAFE165A57}" type="pres">
      <dgm:prSet presAssocID="{D53F629A-2C6E-4598-A837-E6DAFEAD1FC0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E64160-C3A1-4A9A-B2C0-A10367D73B03}" type="presOf" srcId="{1F71EF1C-5052-456F-A12B-B5F5E0A39C6D}" destId="{06705B5A-98F5-424C-8FBD-A79B1252FF5B}" srcOrd="0" destOrd="0" presId="urn:microsoft.com/office/officeart/2005/8/layout/equation2"/>
    <dgm:cxn modelId="{0016ED32-AF45-4949-AEAA-4E440B4A6D38}" srcId="{D53F629A-2C6E-4598-A837-E6DAFEAD1FC0}" destId="{1F71EF1C-5052-456F-A12B-B5F5E0A39C6D}" srcOrd="0" destOrd="0" parTransId="{7F1153B7-BB0D-470A-8AE2-D1DDF8124DA0}" sibTransId="{C0ACA604-B8C4-4091-89AE-CB9CC191DD3F}"/>
    <dgm:cxn modelId="{095CD434-2CFA-4F38-9F85-611618827610}" type="presOf" srcId="{CB0A1FDB-2DBE-4988-99DB-AB81F4350A20}" destId="{77EF9412-888B-4DD1-B830-A937DA23C043}" srcOrd="1" destOrd="0" presId="urn:microsoft.com/office/officeart/2005/8/layout/equation2"/>
    <dgm:cxn modelId="{CE0FC2E1-6F5F-452D-A433-31C3B430CC72}" type="presOf" srcId="{D53F629A-2C6E-4598-A837-E6DAFEAD1FC0}" destId="{F93DB081-DFE2-4951-9F4B-7176A8117B53}" srcOrd="0" destOrd="0" presId="urn:microsoft.com/office/officeart/2005/8/layout/equation2"/>
    <dgm:cxn modelId="{5D3C5659-9AAD-4176-9AC8-DBB37167A06A}" srcId="{D53F629A-2C6E-4598-A837-E6DAFEAD1FC0}" destId="{FBA965A5-1705-4F36-8C64-2E1167BFC129}" srcOrd="1" destOrd="0" parTransId="{37D0BBAA-13E0-4FBF-9D8D-5D01B77F912C}" sibTransId="{CB0A1FDB-2DBE-4988-99DB-AB81F4350A20}"/>
    <dgm:cxn modelId="{6CA3443E-44EB-4FF4-B8F4-0E9A5505E0BF}" type="presOf" srcId="{C0ACA604-B8C4-4091-89AE-CB9CC191DD3F}" destId="{ECF4E46F-0B31-4FD6-BA67-E2E9E31681E9}" srcOrd="0" destOrd="0" presId="urn:microsoft.com/office/officeart/2005/8/layout/equation2"/>
    <dgm:cxn modelId="{D623AA7C-187F-44D2-B834-2D6363673E5F}" type="presOf" srcId="{FBA965A5-1705-4F36-8C64-2E1167BFC129}" destId="{DF2C77A4-ECFA-483A-BCE6-8EB058EDB15F}" srcOrd="0" destOrd="0" presId="urn:microsoft.com/office/officeart/2005/8/layout/equation2"/>
    <dgm:cxn modelId="{058E8490-AEBC-4E59-9751-3CA5A650CC8C}" type="presOf" srcId="{CB0A1FDB-2DBE-4988-99DB-AB81F4350A20}" destId="{16B5F226-5206-42B4-8DEA-7848905979B3}" srcOrd="0" destOrd="0" presId="urn:microsoft.com/office/officeart/2005/8/layout/equation2"/>
    <dgm:cxn modelId="{AF7DDCCA-7A5D-4592-8055-9A553AFF0CF5}" type="presOf" srcId="{C810E034-12DC-47FB-8F21-8A04DCB7C5D5}" destId="{F5AA2072-E926-4675-B107-56DAFE165A57}" srcOrd="0" destOrd="0" presId="urn:microsoft.com/office/officeart/2005/8/layout/equation2"/>
    <dgm:cxn modelId="{BC2B3BE6-5B6F-4CD7-8292-C8DD8EACF4CE}" srcId="{D53F629A-2C6E-4598-A837-E6DAFEAD1FC0}" destId="{C810E034-12DC-47FB-8F21-8A04DCB7C5D5}" srcOrd="2" destOrd="0" parTransId="{38E46AA0-67B9-4885-AE92-AE8374536B82}" sibTransId="{3EC3EF23-8A0F-4DC1-9DE1-B86E1BD48F68}"/>
    <dgm:cxn modelId="{59A853AA-4D73-4769-B99C-EBAD9A636B4D}" type="presParOf" srcId="{F93DB081-DFE2-4951-9F4B-7176A8117B53}" destId="{E446E4AD-586B-4E9F-97A5-FE25B49FF999}" srcOrd="0" destOrd="0" presId="urn:microsoft.com/office/officeart/2005/8/layout/equation2"/>
    <dgm:cxn modelId="{5F3B2BA7-95EA-4715-80E5-24A05C29B1DD}" type="presParOf" srcId="{E446E4AD-586B-4E9F-97A5-FE25B49FF999}" destId="{06705B5A-98F5-424C-8FBD-A79B1252FF5B}" srcOrd="0" destOrd="0" presId="urn:microsoft.com/office/officeart/2005/8/layout/equation2"/>
    <dgm:cxn modelId="{1B15B614-496E-47BA-BEE9-160FEEAEA76D}" type="presParOf" srcId="{E446E4AD-586B-4E9F-97A5-FE25B49FF999}" destId="{66253C8D-ABDC-4AC9-81D9-A94EBB7D9D94}" srcOrd="1" destOrd="0" presId="urn:microsoft.com/office/officeart/2005/8/layout/equation2"/>
    <dgm:cxn modelId="{69331DC5-7D6F-4376-910F-662C2D9F50DD}" type="presParOf" srcId="{E446E4AD-586B-4E9F-97A5-FE25B49FF999}" destId="{ECF4E46F-0B31-4FD6-BA67-E2E9E31681E9}" srcOrd="2" destOrd="0" presId="urn:microsoft.com/office/officeart/2005/8/layout/equation2"/>
    <dgm:cxn modelId="{FC9A940B-630B-4D3C-9565-C9C17D2B240C}" type="presParOf" srcId="{E446E4AD-586B-4E9F-97A5-FE25B49FF999}" destId="{C8D4C911-2C04-47FA-B4D4-845D7B3E8A76}" srcOrd="3" destOrd="0" presId="urn:microsoft.com/office/officeart/2005/8/layout/equation2"/>
    <dgm:cxn modelId="{4141614A-A56E-4C84-9B40-EB90E92F2A4D}" type="presParOf" srcId="{E446E4AD-586B-4E9F-97A5-FE25B49FF999}" destId="{DF2C77A4-ECFA-483A-BCE6-8EB058EDB15F}" srcOrd="4" destOrd="0" presId="urn:microsoft.com/office/officeart/2005/8/layout/equation2"/>
    <dgm:cxn modelId="{7FB0745E-A422-4DCE-A83B-FF2B6A530570}" type="presParOf" srcId="{F93DB081-DFE2-4951-9F4B-7176A8117B53}" destId="{16B5F226-5206-42B4-8DEA-7848905979B3}" srcOrd="1" destOrd="0" presId="urn:microsoft.com/office/officeart/2005/8/layout/equation2"/>
    <dgm:cxn modelId="{98ED51A4-1AA1-4445-9A1D-6B983E4C3378}" type="presParOf" srcId="{16B5F226-5206-42B4-8DEA-7848905979B3}" destId="{77EF9412-888B-4DD1-B830-A937DA23C043}" srcOrd="0" destOrd="0" presId="urn:microsoft.com/office/officeart/2005/8/layout/equation2"/>
    <dgm:cxn modelId="{9AD04236-911F-4990-89C2-82ED607E3AAE}" type="presParOf" srcId="{F93DB081-DFE2-4951-9F4B-7176A8117B53}" destId="{F5AA2072-E926-4675-B107-56DAFE165A57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/>
      <dgm:spPr/>
      <dgm:t>
        <a:bodyPr/>
        <a:lstStyle/>
        <a:p>
          <a:r>
            <a:rPr lang="en-US" dirty="0"/>
            <a:t>Criteria 1</a:t>
          </a:r>
        </a:p>
      </dgm: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/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/>
        </a:p>
      </dgm:t>
    </dgm:pt>
    <dgm:pt modelId="{EFF2750D-B4B3-474C-8B62-8B638DC31F7E}">
      <dgm:prSet phldrT="[Text]"/>
      <dgm:spPr/>
      <dgm:t>
        <a:bodyPr/>
        <a:lstStyle/>
        <a:p>
          <a:r>
            <a:rPr lang="en-US" dirty="0"/>
            <a:t>Allow a 50 meters error of GPS</a:t>
          </a:r>
        </a:p>
      </dgm: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/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/>
        </a:p>
      </dgm:t>
    </dgm:pt>
    <dgm:pt modelId="{789CD6DB-3A68-4A41-90BD-4F0CBB3617D1}">
      <dgm:prSet phldrT="[Text]"/>
      <dgm:spPr/>
      <dgm:t>
        <a:bodyPr/>
        <a:lstStyle/>
        <a:p>
          <a:r>
            <a:rPr lang="en-US" dirty="0"/>
            <a:t>Remove all outlier samples</a:t>
          </a:r>
        </a:p>
      </dgm:t>
    </dgm:pt>
    <dgm:pt modelId="{C0BEB5FF-8DFB-40B9-A228-C0C6097DDDC4}" type="parTrans" cxnId="{62C10234-45D3-426A-8820-4C0D1D8CBA21}">
      <dgm:prSet/>
      <dgm:spPr/>
      <dgm:t>
        <a:bodyPr/>
        <a:lstStyle/>
        <a:p>
          <a:endParaRPr lang="en-US"/>
        </a:p>
      </dgm:t>
    </dgm:pt>
    <dgm:pt modelId="{1A702531-A59F-4EE2-8246-E2EB0955D8B1}" type="sibTrans" cxnId="{62C10234-45D3-426A-8820-4C0D1D8CBA21}">
      <dgm:prSet/>
      <dgm:spPr/>
      <dgm:t>
        <a:bodyPr/>
        <a:lstStyle/>
        <a:p>
          <a:endParaRPr lang="en-US"/>
        </a:p>
      </dgm:t>
    </dgm:pt>
    <dgm:pt modelId="{3929B1E1-4BC4-4C73-ABE8-27CEF96A3652}">
      <dgm:prSet phldrT="[Text]"/>
      <dgm:spPr/>
      <dgm:t>
        <a:bodyPr/>
        <a:lstStyle/>
        <a:p>
          <a:r>
            <a:rPr lang="en-US" dirty="0"/>
            <a:t>Criteria 2</a:t>
          </a:r>
        </a:p>
      </dgm: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/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/>
        </a:p>
      </dgm:t>
    </dgm:pt>
    <dgm:pt modelId="{99E0600D-9954-43F4-8926-13B8777FAAA1}">
      <dgm:prSet phldrT="[Text]"/>
      <dgm:spPr/>
      <dgm:t>
        <a:bodyPr/>
        <a:lstStyle/>
        <a:p>
          <a:r>
            <a:rPr lang="en-US" dirty="0"/>
            <a:t>Filter by the direction of heading</a:t>
          </a:r>
        </a:p>
      </dgm: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/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/>
        </a:p>
      </dgm:t>
    </dgm:pt>
    <dgm:pt modelId="{60CDF8D0-D4FC-4467-A51E-79C5A58B0B2C}">
      <dgm:prSet phldrT="[Text]"/>
      <dgm:spPr/>
      <dgm:t>
        <a:bodyPr/>
        <a:lstStyle/>
        <a:p>
          <a:r>
            <a:rPr lang="en-US" dirty="0"/>
            <a:t>Criteria 3</a:t>
          </a:r>
        </a:p>
      </dgm:t>
    </dgm:pt>
    <dgm:pt modelId="{E12A269F-AB82-486A-9077-80F2BBBE48C2}" type="parTrans" cxnId="{2BA65DEC-E719-4ED3-8135-48349D42DD04}">
      <dgm:prSet/>
      <dgm:spPr/>
      <dgm:t>
        <a:bodyPr/>
        <a:lstStyle/>
        <a:p>
          <a:endParaRPr lang="en-US"/>
        </a:p>
      </dgm:t>
    </dgm:pt>
    <dgm:pt modelId="{3F7FD59D-A716-4310-A89A-AB6F740D9FFF}" type="sibTrans" cxnId="{2BA65DEC-E719-4ED3-8135-48349D42DD04}">
      <dgm:prSet/>
      <dgm:spPr/>
      <dgm:t>
        <a:bodyPr/>
        <a:lstStyle/>
        <a:p>
          <a:endParaRPr lang="en-US"/>
        </a:p>
      </dgm:t>
    </dgm:pt>
    <dgm:pt modelId="{50629C12-7464-4473-ADEF-1A284F8A9957}">
      <dgm:prSet phldrT="[Text]"/>
      <dgm:spPr/>
      <dgm:t>
        <a:bodyPr/>
        <a:lstStyle/>
        <a:p>
          <a:r>
            <a:rPr lang="en-US" dirty="0"/>
            <a:t>Filter by the distance of neighboring samples</a:t>
          </a:r>
        </a:p>
      </dgm:t>
    </dgm:pt>
    <dgm:pt modelId="{9D1CB46C-0CFA-4B27-9224-267431FBD094}" type="parTrans" cxnId="{1D32FCC9-657C-4348-9C0D-52115D559FEB}">
      <dgm:prSet/>
      <dgm:spPr/>
      <dgm:t>
        <a:bodyPr/>
        <a:lstStyle/>
        <a:p>
          <a:endParaRPr lang="en-US"/>
        </a:p>
      </dgm:t>
    </dgm:pt>
    <dgm:pt modelId="{4576BCC5-0598-4332-A2E7-87AC3ADD4EB8}" type="sibTrans" cxnId="{1D32FCC9-657C-4348-9C0D-52115D559FEB}">
      <dgm:prSet/>
      <dgm:spPr/>
      <dgm:t>
        <a:bodyPr/>
        <a:lstStyle/>
        <a:p>
          <a:endParaRPr lang="en-US"/>
        </a:p>
      </dgm:t>
    </dgm:pt>
    <dgm:pt modelId="{E6A445EE-D086-4B01-B491-D67950A5A065}" type="pres">
      <dgm:prSet presAssocID="{3F442EA2-39BA-4C9A-AD59-755D4917D53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3A9625-D3EB-4CA1-AB05-34452283708A}" type="pres">
      <dgm:prSet presAssocID="{4DF9FE7B-F642-4898-A360-D4E3814E1A3D}" presName="parentLin" presStyleCnt="0"/>
      <dgm:spPr/>
    </dgm:pt>
    <dgm:pt modelId="{7E290D25-335D-4339-A8E8-B036E46B5EB5}" type="pres">
      <dgm:prSet presAssocID="{4DF9FE7B-F642-4898-A360-D4E3814E1A3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74922F1-7266-4681-AD4F-1C618A5FFF23}" type="pres">
      <dgm:prSet presAssocID="{4DF9FE7B-F642-4898-A360-D4E3814E1A3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C29850-0672-4B77-B5DE-2E1563038631}" type="pres">
      <dgm:prSet presAssocID="{4DF9FE7B-F642-4898-A360-D4E3814E1A3D}" presName="negativeSpace" presStyleCnt="0"/>
      <dgm:spPr/>
    </dgm:pt>
    <dgm:pt modelId="{80259B02-529C-422B-91BE-D70198BA9F6C}" type="pres">
      <dgm:prSet presAssocID="{4DF9FE7B-F642-4898-A360-D4E3814E1A3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3EFB4E-D3DB-42E1-82AC-148F7D29254F}" type="pres">
      <dgm:prSet presAssocID="{43C18EFF-81FC-4D70-8C6B-E95FF3730413}" presName="spaceBetweenRectangles" presStyleCnt="0"/>
      <dgm:spPr/>
    </dgm:pt>
    <dgm:pt modelId="{07AC1C38-F728-4390-9C76-57A49ED97DBB}" type="pres">
      <dgm:prSet presAssocID="{3929B1E1-4BC4-4C73-ABE8-27CEF96A3652}" presName="parentLin" presStyleCnt="0"/>
      <dgm:spPr/>
    </dgm:pt>
    <dgm:pt modelId="{D0037F0D-DB9A-4BA4-97B4-D939B26E14DA}" type="pres">
      <dgm:prSet presAssocID="{3929B1E1-4BC4-4C73-ABE8-27CEF96A365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1EEBBE2-729F-4D85-8CAE-C2B30FF126D2}" type="pres">
      <dgm:prSet presAssocID="{3929B1E1-4BC4-4C73-ABE8-27CEF96A365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B3FAF-C320-430D-84D4-71BA6D1761D1}" type="pres">
      <dgm:prSet presAssocID="{3929B1E1-4BC4-4C73-ABE8-27CEF96A3652}" presName="negativeSpace" presStyleCnt="0"/>
      <dgm:spPr/>
    </dgm:pt>
    <dgm:pt modelId="{5282638F-EFF2-4770-BB1A-21455422E45D}" type="pres">
      <dgm:prSet presAssocID="{3929B1E1-4BC4-4C73-ABE8-27CEF96A365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827AA-77D8-4146-A665-00110A17769E}" type="pres">
      <dgm:prSet presAssocID="{19BA0C22-38BB-4E9F-89D5-0FF5FF9F12CE}" presName="spaceBetweenRectangles" presStyleCnt="0"/>
      <dgm:spPr/>
    </dgm:pt>
    <dgm:pt modelId="{34C9EE47-81AF-461E-8292-AB107AA0D367}" type="pres">
      <dgm:prSet presAssocID="{60CDF8D0-D4FC-4467-A51E-79C5A58B0B2C}" presName="parentLin" presStyleCnt="0"/>
      <dgm:spPr/>
    </dgm:pt>
    <dgm:pt modelId="{864CB39B-29F9-473D-90E5-0686D86E278F}" type="pres">
      <dgm:prSet presAssocID="{60CDF8D0-D4FC-4467-A51E-79C5A58B0B2C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5B203A22-00AF-46E7-9415-C6DAFD7E01CC}" type="pres">
      <dgm:prSet presAssocID="{60CDF8D0-D4FC-4467-A51E-79C5A58B0B2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C1F84-81DE-4E5D-9537-C2D1A211B8B6}" type="pres">
      <dgm:prSet presAssocID="{60CDF8D0-D4FC-4467-A51E-79C5A58B0B2C}" presName="negativeSpace" presStyleCnt="0"/>
      <dgm:spPr/>
    </dgm:pt>
    <dgm:pt modelId="{964E6811-5072-4466-B721-689C35A65029}" type="pres">
      <dgm:prSet presAssocID="{60CDF8D0-D4FC-4467-A51E-79C5A58B0B2C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679DC2-6B0E-43AA-A414-29A0BEBDE7EB}" type="presOf" srcId="{50629C12-7464-4473-ADEF-1A284F8A9957}" destId="{964E6811-5072-4466-B721-689C35A65029}" srcOrd="0" destOrd="0" presId="urn:microsoft.com/office/officeart/2005/8/layout/list1"/>
    <dgm:cxn modelId="{1D32FCC9-657C-4348-9C0D-52115D559FEB}" srcId="{60CDF8D0-D4FC-4467-A51E-79C5A58B0B2C}" destId="{50629C12-7464-4473-ADEF-1A284F8A9957}" srcOrd="0" destOrd="0" parTransId="{9D1CB46C-0CFA-4B27-9224-267431FBD094}" sibTransId="{4576BCC5-0598-4332-A2E7-87AC3ADD4EB8}"/>
    <dgm:cxn modelId="{FC3C0DB7-9FD1-4688-8024-16D6F63718C0}" type="presOf" srcId="{99E0600D-9954-43F4-8926-13B8777FAAA1}" destId="{5282638F-EFF2-4770-BB1A-21455422E45D}" srcOrd="0" destOrd="0" presId="urn:microsoft.com/office/officeart/2005/8/layout/list1"/>
    <dgm:cxn modelId="{3E379D5E-3519-4604-8C91-9AEBC1B5DA6A}" type="presOf" srcId="{60CDF8D0-D4FC-4467-A51E-79C5A58B0B2C}" destId="{864CB39B-29F9-473D-90E5-0686D86E278F}" srcOrd="0" destOrd="0" presId="urn:microsoft.com/office/officeart/2005/8/layout/list1"/>
    <dgm:cxn modelId="{D777451D-9818-431F-B600-33C7C8A40A98}" type="presOf" srcId="{3929B1E1-4BC4-4C73-ABE8-27CEF96A3652}" destId="{21EEBBE2-729F-4D85-8CAE-C2B30FF126D2}" srcOrd="1" destOrd="0" presId="urn:microsoft.com/office/officeart/2005/8/layout/list1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F7E95423-786D-404D-8158-68B1C89303BF}" type="presOf" srcId="{4DF9FE7B-F642-4898-A360-D4E3814E1A3D}" destId="{7E290D25-335D-4339-A8E8-B036E46B5EB5}" srcOrd="0" destOrd="0" presId="urn:microsoft.com/office/officeart/2005/8/layout/list1"/>
    <dgm:cxn modelId="{3A76F5FD-AC51-43D5-A60D-6EA2DBBDF0F6}" type="presOf" srcId="{4DF9FE7B-F642-4898-A360-D4E3814E1A3D}" destId="{674922F1-7266-4681-AD4F-1C618A5FFF23}" srcOrd="1" destOrd="0" presId="urn:microsoft.com/office/officeart/2005/8/layout/list1"/>
    <dgm:cxn modelId="{E694B157-BB09-40E7-9144-6278540E0676}" type="presOf" srcId="{789CD6DB-3A68-4A41-90BD-4F0CBB3617D1}" destId="{80259B02-529C-422B-91BE-D70198BA9F6C}" srcOrd="0" destOrd="1" presId="urn:microsoft.com/office/officeart/2005/8/layout/list1"/>
    <dgm:cxn modelId="{E12E128A-D14B-4DAD-B3C2-4C2D815371A8}" type="presOf" srcId="{3929B1E1-4BC4-4C73-ABE8-27CEF96A3652}" destId="{D0037F0D-DB9A-4BA4-97B4-D939B26E14DA}" srcOrd="0" destOrd="0" presId="urn:microsoft.com/office/officeart/2005/8/layout/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62C10234-45D3-426A-8820-4C0D1D8CBA21}" srcId="{4DF9FE7B-F642-4898-A360-D4E3814E1A3D}" destId="{789CD6DB-3A68-4A41-90BD-4F0CBB3617D1}" srcOrd="1" destOrd="0" parTransId="{C0BEB5FF-8DFB-40B9-A228-C0C6097DDDC4}" sibTransId="{1A702531-A59F-4EE2-8246-E2EB0955D8B1}"/>
    <dgm:cxn modelId="{133AB3BA-08EC-432D-814B-0243B8AEAE27}" type="presOf" srcId="{3F442EA2-39BA-4C9A-AD59-755D4917D532}" destId="{E6A445EE-D086-4B01-B491-D67950A5A065}" srcOrd="0" destOrd="0" presId="urn:microsoft.com/office/officeart/2005/8/layout/list1"/>
    <dgm:cxn modelId="{91E8EE10-A24D-4E72-918C-DFE8B8A56CE9}" type="presOf" srcId="{EFF2750D-B4B3-474C-8B62-8B638DC31F7E}" destId="{80259B02-529C-422B-91BE-D70198BA9F6C}" srcOrd="0" destOrd="0" presId="urn:microsoft.com/office/officeart/2005/8/layout/list1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EF39DC10-C489-4F29-BCDA-31D69D3CEE27}" type="presOf" srcId="{60CDF8D0-D4FC-4467-A51E-79C5A58B0B2C}" destId="{5B203A22-00AF-46E7-9415-C6DAFD7E01CC}" srcOrd="1" destOrd="0" presId="urn:microsoft.com/office/officeart/2005/8/layout/list1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7C96F733-1FEB-4464-AFE2-A6FFE050E7F5}" type="presParOf" srcId="{E6A445EE-D086-4B01-B491-D67950A5A065}" destId="{6D3A9625-D3EB-4CA1-AB05-34452283708A}" srcOrd="0" destOrd="0" presId="urn:microsoft.com/office/officeart/2005/8/layout/list1"/>
    <dgm:cxn modelId="{52625C28-CB81-4E22-A0FD-8E29373E6B1B}" type="presParOf" srcId="{6D3A9625-D3EB-4CA1-AB05-34452283708A}" destId="{7E290D25-335D-4339-A8E8-B036E46B5EB5}" srcOrd="0" destOrd="0" presId="urn:microsoft.com/office/officeart/2005/8/layout/list1"/>
    <dgm:cxn modelId="{B0C612E2-3EE1-400E-AE2C-6D7A4CC4C27B}" type="presParOf" srcId="{6D3A9625-D3EB-4CA1-AB05-34452283708A}" destId="{674922F1-7266-4681-AD4F-1C618A5FFF23}" srcOrd="1" destOrd="0" presId="urn:microsoft.com/office/officeart/2005/8/layout/list1"/>
    <dgm:cxn modelId="{4744E578-4CB5-48E8-A0C6-86520C5FA672}" type="presParOf" srcId="{E6A445EE-D086-4B01-B491-D67950A5A065}" destId="{96C29850-0672-4B77-B5DE-2E1563038631}" srcOrd="1" destOrd="0" presId="urn:microsoft.com/office/officeart/2005/8/layout/list1"/>
    <dgm:cxn modelId="{9B31D144-B860-4AE0-AA2A-C3C20A8603D5}" type="presParOf" srcId="{E6A445EE-D086-4B01-B491-D67950A5A065}" destId="{80259B02-529C-422B-91BE-D70198BA9F6C}" srcOrd="2" destOrd="0" presId="urn:microsoft.com/office/officeart/2005/8/layout/list1"/>
    <dgm:cxn modelId="{7C89F48A-EAC4-44E9-B2C3-D6045323FD07}" type="presParOf" srcId="{E6A445EE-D086-4B01-B491-D67950A5A065}" destId="{E53EFB4E-D3DB-42E1-82AC-148F7D29254F}" srcOrd="3" destOrd="0" presId="urn:microsoft.com/office/officeart/2005/8/layout/list1"/>
    <dgm:cxn modelId="{BD05F436-0254-432E-8B09-A17511FE268A}" type="presParOf" srcId="{E6A445EE-D086-4B01-B491-D67950A5A065}" destId="{07AC1C38-F728-4390-9C76-57A49ED97DBB}" srcOrd="4" destOrd="0" presId="urn:microsoft.com/office/officeart/2005/8/layout/list1"/>
    <dgm:cxn modelId="{C0A0D860-DA07-4CBB-91A5-F43E0D04FCF4}" type="presParOf" srcId="{07AC1C38-F728-4390-9C76-57A49ED97DBB}" destId="{D0037F0D-DB9A-4BA4-97B4-D939B26E14DA}" srcOrd="0" destOrd="0" presId="urn:microsoft.com/office/officeart/2005/8/layout/list1"/>
    <dgm:cxn modelId="{7E09DDEB-EE25-4606-A71C-7D9B4BBA2CC8}" type="presParOf" srcId="{07AC1C38-F728-4390-9C76-57A49ED97DBB}" destId="{21EEBBE2-729F-4D85-8CAE-C2B30FF126D2}" srcOrd="1" destOrd="0" presId="urn:microsoft.com/office/officeart/2005/8/layout/list1"/>
    <dgm:cxn modelId="{16B4A5AA-CD57-4E81-BD9D-EA0185BCFB1E}" type="presParOf" srcId="{E6A445EE-D086-4B01-B491-D67950A5A065}" destId="{AACB3FAF-C320-430D-84D4-71BA6D1761D1}" srcOrd="5" destOrd="0" presId="urn:microsoft.com/office/officeart/2005/8/layout/list1"/>
    <dgm:cxn modelId="{87A76DD9-C373-44C0-9414-15DC155EA76E}" type="presParOf" srcId="{E6A445EE-D086-4B01-B491-D67950A5A065}" destId="{5282638F-EFF2-4770-BB1A-21455422E45D}" srcOrd="6" destOrd="0" presId="urn:microsoft.com/office/officeart/2005/8/layout/list1"/>
    <dgm:cxn modelId="{0755B841-50A5-42EE-A8F3-8B0D460B67BC}" type="presParOf" srcId="{E6A445EE-D086-4B01-B491-D67950A5A065}" destId="{8CE827AA-77D8-4146-A665-00110A17769E}" srcOrd="7" destOrd="0" presId="urn:microsoft.com/office/officeart/2005/8/layout/list1"/>
    <dgm:cxn modelId="{07113AD3-C775-48C9-830E-576F0EE07749}" type="presParOf" srcId="{E6A445EE-D086-4B01-B491-D67950A5A065}" destId="{34C9EE47-81AF-461E-8292-AB107AA0D367}" srcOrd="8" destOrd="0" presId="urn:microsoft.com/office/officeart/2005/8/layout/list1"/>
    <dgm:cxn modelId="{4B7DC143-6BA8-45DE-B0C7-421B9E9D50BD}" type="presParOf" srcId="{34C9EE47-81AF-461E-8292-AB107AA0D367}" destId="{864CB39B-29F9-473D-90E5-0686D86E278F}" srcOrd="0" destOrd="0" presId="urn:microsoft.com/office/officeart/2005/8/layout/list1"/>
    <dgm:cxn modelId="{5D8F5A1E-4827-449A-B310-63F6F8A02B3B}" type="presParOf" srcId="{34C9EE47-81AF-461E-8292-AB107AA0D367}" destId="{5B203A22-00AF-46E7-9415-C6DAFD7E01CC}" srcOrd="1" destOrd="0" presId="urn:microsoft.com/office/officeart/2005/8/layout/list1"/>
    <dgm:cxn modelId="{1F844143-3020-41F3-A2B1-36CB25F670B9}" type="presParOf" srcId="{E6A445EE-D086-4B01-B491-D67950A5A065}" destId="{DF9C1F84-81DE-4E5D-9537-C2D1A211B8B6}" srcOrd="9" destOrd="0" presId="urn:microsoft.com/office/officeart/2005/8/layout/list1"/>
    <dgm:cxn modelId="{361E8493-E05B-46F9-A5FF-F03C8BA97CD5}" type="presParOf" srcId="{E6A445EE-D086-4B01-B491-D67950A5A065}" destId="{964E6811-5072-4466-B721-689C35A6502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FFCD66-45E7-47B0-8F65-C2610C81EC53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FA9CE5-0279-4FF8-8ACE-2184720EB7B3}">
      <dgm:prSet phldrT="[Text]"/>
      <dgm:spPr>
        <a:blipFill rotWithShape="0">
          <a:blip xmlns:r="http://schemas.openxmlformats.org/officeDocument/2006/relationships" r:embed="rId1"/>
          <a:srcRect/>
          <a:stretch>
            <a:fillRect t="-33000" b="-33000"/>
          </a:stretch>
        </a:blipFill>
      </dgm:spPr>
      <dgm:t>
        <a:bodyPr/>
        <a:lstStyle/>
        <a:p>
          <a:r>
            <a:rPr lang="en-US" altLang="zh-CN" dirty="0"/>
            <a:t>Probe</a:t>
          </a:r>
          <a:endParaRPr lang="en-US" dirty="0"/>
        </a:p>
      </dgm:t>
    </dgm:pt>
    <dgm:pt modelId="{A0BC2F58-2FF2-449D-BEC4-F62FB0968BBE}" type="parTrans" cxnId="{89952910-9198-49F5-BD10-00029F92B04D}">
      <dgm:prSet/>
      <dgm:spPr/>
      <dgm:t>
        <a:bodyPr/>
        <a:lstStyle/>
        <a:p>
          <a:endParaRPr lang="en-US"/>
        </a:p>
      </dgm:t>
    </dgm:pt>
    <dgm:pt modelId="{B63BAB11-6C65-4872-94D4-DD85B4DADEEA}" type="sibTrans" cxnId="{89952910-9198-49F5-BD10-00029F92B04D}">
      <dgm:prSet/>
      <dgm:spPr/>
      <dgm:t>
        <a:bodyPr/>
        <a:lstStyle/>
        <a:p>
          <a:endParaRPr lang="en-US"/>
        </a:p>
      </dgm:t>
    </dgm:pt>
    <dgm:pt modelId="{0FDE15A7-A082-4722-AD9B-7A988F7BFCD5}">
      <dgm:prSet phldrT="[Text]"/>
      <dgm:spPr>
        <a:blipFill rotWithShape="0">
          <a:blip xmlns:r="http://schemas.openxmlformats.org/officeDocument/2006/relationships" r:embed="rId2"/>
          <a:srcRect/>
          <a:stretch>
            <a:fillRect t="-33000" b="-33000"/>
          </a:stretch>
        </a:blipFill>
      </dgm:spPr>
      <dgm:t>
        <a:bodyPr/>
        <a:lstStyle/>
        <a:p>
          <a:r>
            <a:rPr lang="en-US" altLang="zh-CN" dirty="0"/>
            <a:t>Road</a:t>
          </a:r>
          <a:endParaRPr lang="en-US" dirty="0"/>
        </a:p>
      </dgm:t>
    </dgm:pt>
    <dgm:pt modelId="{511AFD37-88CC-4120-ADC8-1BF5A4E00DC2}" type="sibTrans" cxnId="{BD8F7E74-5448-4D3C-BC2C-C1A51BA8B7A1}">
      <dgm:prSet/>
      <dgm:spPr/>
      <dgm:t>
        <a:bodyPr/>
        <a:lstStyle/>
        <a:p>
          <a:endParaRPr lang="en-US"/>
        </a:p>
      </dgm:t>
    </dgm:pt>
    <dgm:pt modelId="{C9B97DEB-2349-4C1C-9A95-BDB53091597A}" type="parTrans" cxnId="{BD8F7E74-5448-4D3C-BC2C-C1A51BA8B7A1}">
      <dgm:prSet/>
      <dgm:spPr/>
      <dgm:t>
        <a:bodyPr/>
        <a:lstStyle/>
        <a:p>
          <a:endParaRPr lang="en-US"/>
        </a:p>
      </dgm:t>
    </dgm:pt>
    <dgm:pt modelId="{4732B808-624B-4459-ADE0-79B91281D6BF}" type="pres">
      <dgm:prSet presAssocID="{78FFCD66-45E7-47B0-8F65-C2610C81EC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39ABBF-4C97-4E32-BE0E-ADA16FD901ED}" type="pres">
      <dgm:prSet presAssocID="{0FDE15A7-A082-4722-AD9B-7A988F7BFCD5}" presName="compositeNode" presStyleCnt="0">
        <dgm:presLayoutVars>
          <dgm:bulletEnabled val="1"/>
        </dgm:presLayoutVars>
      </dgm:prSet>
      <dgm:spPr/>
    </dgm:pt>
    <dgm:pt modelId="{D46D11B2-1337-40E5-ADE7-335D12AC661E}" type="pres">
      <dgm:prSet presAssocID="{0FDE15A7-A082-4722-AD9B-7A988F7BFCD5}" presName="bgRect" presStyleLbl="node1" presStyleIdx="0" presStyleCnt="2"/>
      <dgm:spPr/>
      <dgm:t>
        <a:bodyPr/>
        <a:lstStyle/>
        <a:p>
          <a:endParaRPr lang="en-US"/>
        </a:p>
      </dgm:t>
    </dgm:pt>
    <dgm:pt modelId="{9E0EF999-2133-4245-AE23-6209F63F2670}" type="pres">
      <dgm:prSet presAssocID="{0FDE15A7-A082-4722-AD9B-7A988F7BFCD5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B2B24-6F46-45BD-9E62-237845D0F76A}" type="pres">
      <dgm:prSet presAssocID="{511AFD37-88CC-4120-ADC8-1BF5A4E00DC2}" presName="hSp" presStyleCnt="0"/>
      <dgm:spPr/>
    </dgm:pt>
    <dgm:pt modelId="{EA385ED7-DBE9-4AAE-91E8-0C614D62C967}" type="pres">
      <dgm:prSet presAssocID="{511AFD37-88CC-4120-ADC8-1BF5A4E00DC2}" presName="vProcSp" presStyleCnt="0"/>
      <dgm:spPr/>
    </dgm:pt>
    <dgm:pt modelId="{30C9B178-9612-4FB8-AA82-88C511BF3932}" type="pres">
      <dgm:prSet presAssocID="{511AFD37-88CC-4120-ADC8-1BF5A4E00DC2}" presName="vSp1" presStyleCnt="0"/>
      <dgm:spPr/>
    </dgm:pt>
    <dgm:pt modelId="{1E1797C1-0C25-490D-AC1F-3E8AD03A9056}" type="pres">
      <dgm:prSet presAssocID="{511AFD37-88CC-4120-ADC8-1BF5A4E00DC2}" presName="simulatedConn" presStyleLbl="solidFgAcc1" presStyleIdx="0" presStyleCnt="1"/>
      <dgm:spPr/>
    </dgm:pt>
    <dgm:pt modelId="{972C3CE2-F531-496E-BB67-5C3E9A2F4DD5}" type="pres">
      <dgm:prSet presAssocID="{511AFD37-88CC-4120-ADC8-1BF5A4E00DC2}" presName="vSp2" presStyleCnt="0"/>
      <dgm:spPr/>
    </dgm:pt>
    <dgm:pt modelId="{1730FEC7-A175-4A11-A40B-F1908859EA44}" type="pres">
      <dgm:prSet presAssocID="{511AFD37-88CC-4120-ADC8-1BF5A4E00DC2}" presName="sibTrans" presStyleCnt="0"/>
      <dgm:spPr/>
    </dgm:pt>
    <dgm:pt modelId="{D00B7503-B84C-4CED-8C2A-53EA19CABB98}" type="pres">
      <dgm:prSet presAssocID="{B3FA9CE5-0279-4FF8-8ACE-2184720EB7B3}" presName="compositeNode" presStyleCnt="0">
        <dgm:presLayoutVars>
          <dgm:bulletEnabled val="1"/>
        </dgm:presLayoutVars>
      </dgm:prSet>
      <dgm:spPr/>
    </dgm:pt>
    <dgm:pt modelId="{2E9F00B5-E4C2-41EE-A597-624F3FA0DBA4}" type="pres">
      <dgm:prSet presAssocID="{B3FA9CE5-0279-4FF8-8ACE-2184720EB7B3}" presName="bgRect" presStyleLbl="node1" presStyleIdx="1" presStyleCnt="2"/>
      <dgm:spPr/>
      <dgm:t>
        <a:bodyPr/>
        <a:lstStyle/>
        <a:p>
          <a:endParaRPr lang="en-US"/>
        </a:p>
      </dgm:t>
    </dgm:pt>
    <dgm:pt modelId="{9CFC6D1D-4C2E-4BA6-B579-69C5D915EBDE}" type="pres">
      <dgm:prSet presAssocID="{B3FA9CE5-0279-4FF8-8ACE-2184720EB7B3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C9FC57-6BE8-42E2-BF89-B6A8F47F241F}" type="presOf" srcId="{B3FA9CE5-0279-4FF8-8ACE-2184720EB7B3}" destId="{9CFC6D1D-4C2E-4BA6-B579-69C5D915EBDE}" srcOrd="1" destOrd="0" presId="urn:microsoft.com/office/officeart/2005/8/layout/hProcess7"/>
    <dgm:cxn modelId="{31DF7C5E-ACB5-45A3-A46E-750392D28167}" type="presOf" srcId="{0FDE15A7-A082-4722-AD9B-7A988F7BFCD5}" destId="{9E0EF999-2133-4245-AE23-6209F63F2670}" srcOrd="1" destOrd="0" presId="urn:microsoft.com/office/officeart/2005/8/layout/hProcess7"/>
    <dgm:cxn modelId="{89952910-9198-49F5-BD10-00029F92B04D}" srcId="{78FFCD66-45E7-47B0-8F65-C2610C81EC53}" destId="{B3FA9CE5-0279-4FF8-8ACE-2184720EB7B3}" srcOrd="1" destOrd="0" parTransId="{A0BC2F58-2FF2-449D-BEC4-F62FB0968BBE}" sibTransId="{B63BAB11-6C65-4872-94D4-DD85B4DADEEA}"/>
    <dgm:cxn modelId="{48D015DC-667E-47D2-85E8-ECE0E0F05176}" type="presOf" srcId="{78FFCD66-45E7-47B0-8F65-C2610C81EC53}" destId="{4732B808-624B-4459-ADE0-79B91281D6BF}" srcOrd="0" destOrd="0" presId="urn:microsoft.com/office/officeart/2005/8/layout/hProcess7"/>
    <dgm:cxn modelId="{BD8F7E74-5448-4D3C-BC2C-C1A51BA8B7A1}" srcId="{78FFCD66-45E7-47B0-8F65-C2610C81EC53}" destId="{0FDE15A7-A082-4722-AD9B-7A988F7BFCD5}" srcOrd="0" destOrd="0" parTransId="{C9B97DEB-2349-4C1C-9A95-BDB53091597A}" sibTransId="{511AFD37-88CC-4120-ADC8-1BF5A4E00DC2}"/>
    <dgm:cxn modelId="{AF71B3B2-051B-4EDB-9F36-3B3A2264D497}" type="presOf" srcId="{0FDE15A7-A082-4722-AD9B-7A988F7BFCD5}" destId="{D46D11B2-1337-40E5-ADE7-335D12AC661E}" srcOrd="0" destOrd="0" presId="urn:microsoft.com/office/officeart/2005/8/layout/hProcess7"/>
    <dgm:cxn modelId="{7ECEA4E5-627A-4E17-9461-185231759FC0}" type="presOf" srcId="{B3FA9CE5-0279-4FF8-8ACE-2184720EB7B3}" destId="{2E9F00B5-E4C2-41EE-A597-624F3FA0DBA4}" srcOrd="0" destOrd="0" presId="urn:microsoft.com/office/officeart/2005/8/layout/hProcess7"/>
    <dgm:cxn modelId="{2468D6C7-E3B4-4323-A123-BAD836CF318C}" type="presParOf" srcId="{4732B808-624B-4459-ADE0-79B91281D6BF}" destId="{EA39ABBF-4C97-4E32-BE0E-ADA16FD901ED}" srcOrd="0" destOrd="0" presId="urn:microsoft.com/office/officeart/2005/8/layout/hProcess7"/>
    <dgm:cxn modelId="{D5429F30-7DBB-4125-8FD8-03487174A83E}" type="presParOf" srcId="{EA39ABBF-4C97-4E32-BE0E-ADA16FD901ED}" destId="{D46D11B2-1337-40E5-ADE7-335D12AC661E}" srcOrd="0" destOrd="0" presId="urn:microsoft.com/office/officeart/2005/8/layout/hProcess7"/>
    <dgm:cxn modelId="{27F57AC0-4A1A-4EE2-8CA8-9ABD32551090}" type="presParOf" srcId="{EA39ABBF-4C97-4E32-BE0E-ADA16FD901ED}" destId="{9E0EF999-2133-4245-AE23-6209F63F2670}" srcOrd="1" destOrd="0" presId="urn:microsoft.com/office/officeart/2005/8/layout/hProcess7"/>
    <dgm:cxn modelId="{4FA1A402-C98A-4FE6-914B-DB0E28DC3C3E}" type="presParOf" srcId="{4732B808-624B-4459-ADE0-79B91281D6BF}" destId="{8F7B2B24-6F46-45BD-9E62-237845D0F76A}" srcOrd="1" destOrd="0" presId="urn:microsoft.com/office/officeart/2005/8/layout/hProcess7"/>
    <dgm:cxn modelId="{A773BFF9-4394-4228-AD34-8E85BF10A4E6}" type="presParOf" srcId="{4732B808-624B-4459-ADE0-79B91281D6BF}" destId="{EA385ED7-DBE9-4AAE-91E8-0C614D62C967}" srcOrd="2" destOrd="0" presId="urn:microsoft.com/office/officeart/2005/8/layout/hProcess7"/>
    <dgm:cxn modelId="{ADD204B9-25CB-438A-B885-70D37BD9BB23}" type="presParOf" srcId="{EA385ED7-DBE9-4AAE-91E8-0C614D62C967}" destId="{30C9B178-9612-4FB8-AA82-88C511BF3932}" srcOrd="0" destOrd="0" presId="urn:microsoft.com/office/officeart/2005/8/layout/hProcess7"/>
    <dgm:cxn modelId="{F2B92A39-AFEB-4EBB-8017-2B44AB937019}" type="presParOf" srcId="{EA385ED7-DBE9-4AAE-91E8-0C614D62C967}" destId="{1E1797C1-0C25-490D-AC1F-3E8AD03A9056}" srcOrd="1" destOrd="0" presId="urn:microsoft.com/office/officeart/2005/8/layout/hProcess7"/>
    <dgm:cxn modelId="{3EBD19A4-E07C-4F4E-8DDD-3CCD54D5DC60}" type="presParOf" srcId="{EA385ED7-DBE9-4AAE-91E8-0C614D62C967}" destId="{972C3CE2-F531-496E-BB67-5C3E9A2F4DD5}" srcOrd="2" destOrd="0" presId="urn:microsoft.com/office/officeart/2005/8/layout/hProcess7"/>
    <dgm:cxn modelId="{CFC6F242-0717-4C4A-BD0E-B5969F85B0F9}" type="presParOf" srcId="{4732B808-624B-4459-ADE0-79B91281D6BF}" destId="{1730FEC7-A175-4A11-A40B-F1908859EA44}" srcOrd="3" destOrd="0" presId="urn:microsoft.com/office/officeart/2005/8/layout/hProcess7"/>
    <dgm:cxn modelId="{018209DF-D365-487D-A9C2-7C369CFFD636}" type="presParOf" srcId="{4732B808-624B-4459-ADE0-79B91281D6BF}" destId="{D00B7503-B84C-4CED-8C2A-53EA19CABB98}" srcOrd="4" destOrd="0" presId="urn:microsoft.com/office/officeart/2005/8/layout/hProcess7"/>
    <dgm:cxn modelId="{EA892A88-729C-4688-8543-413293919415}" type="presParOf" srcId="{D00B7503-B84C-4CED-8C2A-53EA19CABB98}" destId="{2E9F00B5-E4C2-41EE-A597-624F3FA0DBA4}" srcOrd="0" destOrd="0" presId="urn:microsoft.com/office/officeart/2005/8/layout/hProcess7"/>
    <dgm:cxn modelId="{3005D244-DA83-4994-B40A-4FC039A5D93F}" type="presParOf" srcId="{D00B7503-B84C-4CED-8C2A-53EA19CABB98}" destId="{9CFC6D1D-4C2E-4BA6-B579-69C5D915EBDE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3BD2C-4613-4C08-8602-A13DDC3329B0}">
      <dsp:nvSpPr>
        <dsp:cNvPr id="0" name=""/>
        <dsp:cNvSpPr/>
      </dsp:nvSpPr>
      <dsp:spPr>
        <a:xfrm>
          <a:off x="3351210" y="1408091"/>
          <a:ext cx="2991861" cy="2456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Sample Points</a:t>
          </a:r>
        </a:p>
      </dsp:txBody>
      <dsp:txXfrm>
        <a:off x="3471134" y="1528015"/>
        <a:ext cx="2752013" cy="2216804"/>
      </dsp:txXfrm>
    </dsp:sp>
    <dsp:sp modelId="{A50EB300-7CD3-4D31-952C-FDBA4AF48E60}">
      <dsp:nvSpPr>
        <dsp:cNvPr id="0" name=""/>
        <dsp:cNvSpPr/>
      </dsp:nvSpPr>
      <dsp:spPr>
        <a:xfrm rot="16200000">
          <a:off x="4691522" y="1252473"/>
          <a:ext cx="3112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123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1CCFD-3367-4D1B-919A-486F1FB8F2E5}">
      <dsp:nvSpPr>
        <dsp:cNvPr id="0" name=""/>
        <dsp:cNvSpPr/>
      </dsp:nvSpPr>
      <dsp:spPr>
        <a:xfrm>
          <a:off x="3304426" y="242157"/>
          <a:ext cx="3085430" cy="8546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Link Candidates</a:t>
          </a:r>
        </a:p>
      </dsp:txBody>
      <dsp:txXfrm>
        <a:off x="3346149" y="283880"/>
        <a:ext cx="3001984" cy="771250"/>
      </dsp:txXfrm>
    </dsp:sp>
    <dsp:sp modelId="{18951DF5-20C1-463B-B456-A7AE3CF211F6}">
      <dsp:nvSpPr>
        <dsp:cNvPr id="0" name=""/>
        <dsp:cNvSpPr/>
      </dsp:nvSpPr>
      <dsp:spPr>
        <a:xfrm rot="1025388">
          <a:off x="6333347" y="3161063"/>
          <a:ext cx="4405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052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78EA12-E208-4674-9B35-3661FA7F3AFD}">
      <dsp:nvSpPr>
        <dsp:cNvPr id="0" name=""/>
        <dsp:cNvSpPr/>
      </dsp:nvSpPr>
      <dsp:spPr>
        <a:xfrm>
          <a:off x="6704013" y="3225792"/>
          <a:ext cx="2611658" cy="7659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Attributes</a:t>
          </a:r>
        </a:p>
      </dsp:txBody>
      <dsp:txXfrm>
        <a:off x="6741404" y="3263183"/>
        <a:ext cx="2536876" cy="691184"/>
      </dsp:txXfrm>
    </dsp:sp>
    <dsp:sp modelId="{CDA0A9C8-8453-4B52-8FB3-E68E95532159}">
      <dsp:nvSpPr>
        <dsp:cNvPr id="0" name=""/>
        <dsp:cNvSpPr/>
      </dsp:nvSpPr>
      <dsp:spPr>
        <a:xfrm rot="9721548">
          <a:off x="3022173" y="3173769"/>
          <a:ext cx="3372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26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41187-FED0-472F-B3B4-6407793F0FE8}">
      <dsp:nvSpPr>
        <dsp:cNvPr id="0" name=""/>
        <dsp:cNvSpPr/>
      </dsp:nvSpPr>
      <dsp:spPr>
        <a:xfrm>
          <a:off x="531823" y="3225808"/>
          <a:ext cx="2499375" cy="8103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/>
            <a:t>Probe ID</a:t>
          </a:r>
          <a:endParaRPr lang="en-US" sz="3500" kern="1200" dirty="0"/>
        </a:p>
      </dsp:txBody>
      <dsp:txXfrm>
        <a:off x="571380" y="3265365"/>
        <a:ext cx="2420261" cy="731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7080E-F431-4FF0-A0D0-07F1260590BA}">
      <dsp:nvSpPr>
        <dsp:cNvPr id="0" name=""/>
        <dsp:cNvSpPr/>
      </dsp:nvSpPr>
      <dsp:spPr>
        <a:xfrm>
          <a:off x="0" y="0"/>
          <a:ext cx="4038600" cy="124587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C4915-6A4B-4D29-8168-9468278FFA6E}">
      <dsp:nvSpPr>
        <dsp:cNvPr id="0" name=""/>
        <dsp:cNvSpPr/>
      </dsp:nvSpPr>
      <dsp:spPr>
        <a:xfrm>
          <a:off x="121157" y="166116"/>
          <a:ext cx="1186338" cy="913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2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0FEBF-DE5D-4E2B-96BA-60859A9AE008}">
      <dsp:nvSpPr>
        <dsp:cNvPr id="0" name=""/>
        <dsp:cNvSpPr/>
      </dsp:nvSpPr>
      <dsp:spPr>
        <a:xfrm rot="10800000">
          <a:off x="121157" y="1245869"/>
          <a:ext cx="1186338" cy="152273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Only One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Candidate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Left</a:t>
          </a:r>
        </a:p>
      </dsp:txBody>
      <dsp:txXfrm rot="10800000">
        <a:off x="157641" y="1245869"/>
        <a:ext cx="1113370" cy="1486246"/>
      </dsp:txXfrm>
    </dsp:sp>
    <dsp:sp modelId="{DD50B276-4EAD-4102-A17E-61997E90C1BD}">
      <dsp:nvSpPr>
        <dsp:cNvPr id="0" name=""/>
        <dsp:cNvSpPr/>
      </dsp:nvSpPr>
      <dsp:spPr>
        <a:xfrm>
          <a:off x="1426130" y="166116"/>
          <a:ext cx="1186338" cy="913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5CEF3-76F3-42AD-8166-F2762CBBEBC7}">
      <dsp:nvSpPr>
        <dsp:cNvPr id="0" name=""/>
        <dsp:cNvSpPr/>
      </dsp:nvSpPr>
      <dsp:spPr>
        <a:xfrm rot="10800000">
          <a:off x="1426130" y="1245869"/>
          <a:ext cx="1186338" cy="152273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Multiple Link Candidates Left</a:t>
          </a:r>
        </a:p>
      </dsp:txBody>
      <dsp:txXfrm rot="10800000">
        <a:off x="1462614" y="1245869"/>
        <a:ext cx="1113370" cy="1486246"/>
      </dsp:txXfrm>
    </dsp:sp>
    <dsp:sp modelId="{B9A889B8-8601-417C-B36A-089EBED1BFCE}">
      <dsp:nvSpPr>
        <dsp:cNvPr id="0" name=""/>
        <dsp:cNvSpPr/>
      </dsp:nvSpPr>
      <dsp:spPr>
        <a:xfrm>
          <a:off x="2731103" y="166116"/>
          <a:ext cx="1186338" cy="913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E444E-2C46-45ED-B1ED-7347A49A2D46}">
      <dsp:nvSpPr>
        <dsp:cNvPr id="0" name=""/>
        <dsp:cNvSpPr/>
      </dsp:nvSpPr>
      <dsp:spPr>
        <a:xfrm rot="10800000">
          <a:off x="2731103" y="1245869"/>
          <a:ext cx="1186338" cy="152273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No Candidate Left</a:t>
          </a:r>
        </a:p>
      </dsp:txBody>
      <dsp:txXfrm rot="10800000">
        <a:off x="2767587" y="1245869"/>
        <a:ext cx="1113370" cy="1486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05B5A-98F5-424C-8FBD-A79B1252FF5B}">
      <dsp:nvSpPr>
        <dsp:cNvPr id="0" name=""/>
        <dsp:cNvSpPr/>
      </dsp:nvSpPr>
      <dsp:spPr>
        <a:xfrm>
          <a:off x="2915" y="714263"/>
          <a:ext cx="1035105" cy="10351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Candidate Samples</a:t>
          </a:r>
        </a:p>
      </dsp:txBody>
      <dsp:txXfrm>
        <a:off x="154503" y="865851"/>
        <a:ext cx="731929" cy="731929"/>
      </dsp:txXfrm>
    </dsp:sp>
    <dsp:sp modelId="{ECF4E46F-0B31-4FD6-BA67-E2E9E31681E9}">
      <dsp:nvSpPr>
        <dsp:cNvPr id="0" name=""/>
        <dsp:cNvSpPr/>
      </dsp:nvSpPr>
      <dsp:spPr>
        <a:xfrm>
          <a:off x="220287" y="1833419"/>
          <a:ext cx="600361" cy="600361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99865" y="2062997"/>
        <a:ext cx="441205" cy="141205"/>
      </dsp:txXfrm>
    </dsp:sp>
    <dsp:sp modelId="{DF2C77A4-ECFA-483A-BCE6-8EB058EDB15F}">
      <dsp:nvSpPr>
        <dsp:cNvPr id="0" name=""/>
        <dsp:cNvSpPr/>
      </dsp:nvSpPr>
      <dsp:spPr>
        <a:xfrm>
          <a:off x="2915" y="2517831"/>
          <a:ext cx="1035105" cy="10351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Filtering</a:t>
          </a:r>
        </a:p>
      </dsp:txBody>
      <dsp:txXfrm>
        <a:off x="154503" y="2669419"/>
        <a:ext cx="731929" cy="731929"/>
      </dsp:txXfrm>
    </dsp:sp>
    <dsp:sp modelId="{16B5F226-5206-42B4-8DEA-7848905979B3}">
      <dsp:nvSpPr>
        <dsp:cNvPr id="0" name=""/>
        <dsp:cNvSpPr/>
      </dsp:nvSpPr>
      <dsp:spPr>
        <a:xfrm>
          <a:off x="1193287" y="1941070"/>
          <a:ext cx="329163" cy="385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93287" y="2018082"/>
        <a:ext cx="230414" cy="231035"/>
      </dsp:txXfrm>
    </dsp:sp>
    <dsp:sp modelId="{F5AA2072-E926-4675-B107-56DAFE165A57}">
      <dsp:nvSpPr>
        <dsp:cNvPr id="0" name=""/>
        <dsp:cNvSpPr/>
      </dsp:nvSpPr>
      <dsp:spPr>
        <a:xfrm>
          <a:off x="1659084" y="1098494"/>
          <a:ext cx="2070211" cy="2070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Successful Matched Samples</a:t>
          </a:r>
        </a:p>
      </dsp:txBody>
      <dsp:txXfrm>
        <a:off x="1962259" y="1401669"/>
        <a:ext cx="1463861" cy="14638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59B02-529C-422B-91BE-D70198BA9F6C}">
      <dsp:nvSpPr>
        <dsp:cNvPr id="0" name=""/>
        <dsp:cNvSpPr/>
      </dsp:nvSpPr>
      <dsp:spPr>
        <a:xfrm>
          <a:off x="0" y="414892"/>
          <a:ext cx="5967214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3122" tIns="395732" rIns="46312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Allow a 50 meters error of GPS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Remove all outlier samples</a:t>
          </a:r>
        </a:p>
      </dsp:txBody>
      <dsp:txXfrm>
        <a:off x="0" y="414892"/>
        <a:ext cx="5967214" cy="1107225"/>
      </dsp:txXfrm>
    </dsp:sp>
    <dsp:sp modelId="{674922F1-7266-4681-AD4F-1C618A5FFF23}">
      <dsp:nvSpPr>
        <dsp:cNvPr id="0" name=""/>
        <dsp:cNvSpPr/>
      </dsp:nvSpPr>
      <dsp:spPr>
        <a:xfrm>
          <a:off x="298360" y="134452"/>
          <a:ext cx="4177049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883" tIns="0" rIns="15788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Criteria 1</a:t>
          </a:r>
        </a:p>
      </dsp:txBody>
      <dsp:txXfrm>
        <a:off x="325740" y="161832"/>
        <a:ext cx="4122289" cy="506120"/>
      </dsp:txXfrm>
    </dsp:sp>
    <dsp:sp modelId="{5282638F-EFF2-4770-BB1A-21455422E45D}">
      <dsp:nvSpPr>
        <dsp:cNvPr id="0" name=""/>
        <dsp:cNvSpPr/>
      </dsp:nvSpPr>
      <dsp:spPr>
        <a:xfrm>
          <a:off x="0" y="1905157"/>
          <a:ext cx="5967214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261207"/>
              <a:satOff val="-33630"/>
              <a:lumOff val="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3122" tIns="395732" rIns="46312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Filter by the direction of heading</a:t>
          </a:r>
        </a:p>
      </dsp:txBody>
      <dsp:txXfrm>
        <a:off x="0" y="1905157"/>
        <a:ext cx="5967214" cy="807975"/>
      </dsp:txXfrm>
    </dsp:sp>
    <dsp:sp modelId="{21EEBBE2-729F-4D85-8CAE-C2B30FF126D2}">
      <dsp:nvSpPr>
        <dsp:cNvPr id="0" name=""/>
        <dsp:cNvSpPr/>
      </dsp:nvSpPr>
      <dsp:spPr>
        <a:xfrm>
          <a:off x="298360" y="1624717"/>
          <a:ext cx="4177049" cy="560880"/>
        </a:xfrm>
        <a:prstGeom prst="roundRect">
          <a:avLst/>
        </a:prstGeom>
        <a:solidFill>
          <a:schemeClr val="accent3">
            <a:hueOff val="6261207"/>
            <a:satOff val="-33630"/>
            <a:lumOff val="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883" tIns="0" rIns="15788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Criteria 2</a:t>
          </a:r>
        </a:p>
      </dsp:txBody>
      <dsp:txXfrm>
        <a:off x="325740" y="1652097"/>
        <a:ext cx="4122289" cy="506120"/>
      </dsp:txXfrm>
    </dsp:sp>
    <dsp:sp modelId="{964E6811-5072-4466-B721-689C35A65029}">
      <dsp:nvSpPr>
        <dsp:cNvPr id="0" name=""/>
        <dsp:cNvSpPr/>
      </dsp:nvSpPr>
      <dsp:spPr>
        <a:xfrm>
          <a:off x="0" y="3096172"/>
          <a:ext cx="5967214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2522415"/>
              <a:satOff val="-67259"/>
              <a:lumOff val="11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3122" tIns="395732" rIns="46312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/>
            <a:t>Filter by the distance of neighboring samples</a:t>
          </a:r>
        </a:p>
      </dsp:txBody>
      <dsp:txXfrm>
        <a:off x="0" y="3096172"/>
        <a:ext cx="5967214" cy="807975"/>
      </dsp:txXfrm>
    </dsp:sp>
    <dsp:sp modelId="{5B203A22-00AF-46E7-9415-C6DAFD7E01CC}">
      <dsp:nvSpPr>
        <dsp:cNvPr id="0" name=""/>
        <dsp:cNvSpPr/>
      </dsp:nvSpPr>
      <dsp:spPr>
        <a:xfrm>
          <a:off x="298360" y="2815732"/>
          <a:ext cx="4177049" cy="560880"/>
        </a:xfrm>
        <a:prstGeom prst="roundRect">
          <a:avLst/>
        </a:prstGeom>
        <a:solidFill>
          <a:schemeClr val="accent3">
            <a:hueOff val="12522415"/>
            <a:satOff val="-67259"/>
            <a:lumOff val="11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883" tIns="0" rIns="15788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Criteria 3</a:t>
          </a:r>
        </a:p>
      </dsp:txBody>
      <dsp:txXfrm>
        <a:off x="325740" y="2843112"/>
        <a:ext cx="4122289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D11B2-1337-40E5-ADE7-335D12AC661E}">
      <dsp:nvSpPr>
        <dsp:cNvPr id="0" name=""/>
        <dsp:cNvSpPr/>
      </dsp:nvSpPr>
      <dsp:spPr>
        <a:xfrm>
          <a:off x="1880" y="0"/>
          <a:ext cx="4789515" cy="4267200"/>
        </a:xfrm>
        <a:prstGeom prst="roundRect">
          <a:avLst>
            <a:gd name="adj" fmla="val 5000"/>
          </a:avLst>
        </a:prstGeom>
        <a:blipFill rotWithShape="0">
          <a:blip xmlns:r="http://schemas.openxmlformats.org/officeDocument/2006/relationships" r:embed="rId1"/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8595" rIns="244475" bIns="0" numCol="1" spcCol="1270" anchor="t" anchorCtr="0">
          <a:noAutofit/>
        </a:bodyPr>
        <a:lstStyle/>
        <a:p>
          <a:pPr lvl="0" algn="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500" kern="1200" dirty="0"/>
            <a:t>Road</a:t>
          </a:r>
          <a:endParaRPr lang="en-US" sz="5500" kern="1200" dirty="0"/>
        </a:p>
      </dsp:txBody>
      <dsp:txXfrm rot="16200000">
        <a:off x="-1268719" y="1270600"/>
        <a:ext cx="3499104" cy="957903"/>
      </dsp:txXfrm>
    </dsp:sp>
    <dsp:sp modelId="{2E9F00B5-E4C2-41EE-A597-624F3FA0DBA4}">
      <dsp:nvSpPr>
        <dsp:cNvPr id="0" name=""/>
        <dsp:cNvSpPr/>
      </dsp:nvSpPr>
      <dsp:spPr>
        <a:xfrm>
          <a:off x="4959029" y="0"/>
          <a:ext cx="4789515" cy="4267200"/>
        </a:xfrm>
        <a:prstGeom prst="roundRect">
          <a:avLst>
            <a:gd name="adj" fmla="val 5000"/>
          </a:avLst>
        </a:prstGeom>
        <a:blipFill rotWithShape="0">
          <a:blip xmlns:r="http://schemas.openxmlformats.org/officeDocument/2006/relationships" r:embed="rId2"/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88595" rIns="244475" bIns="0" numCol="1" spcCol="1270" anchor="t" anchorCtr="0">
          <a:noAutofit/>
        </a:bodyPr>
        <a:lstStyle/>
        <a:p>
          <a:pPr lvl="0" algn="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500" kern="1200" dirty="0"/>
            <a:t>Probe</a:t>
          </a:r>
          <a:endParaRPr lang="en-US" sz="5500" kern="1200" dirty="0"/>
        </a:p>
      </dsp:txBody>
      <dsp:txXfrm rot="16200000">
        <a:off x="3688428" y="1270600"/>
        <a:ext cx="3499104" cy="957903"/>
      </dsp:txXfrm>
    </dsp:sp>
    <dsp:sp modelId="{1E1797C1-0C25-490D-AC1F-3E8AD03A9056}">
      <dsp:nvSpPr>
        <dsp:cNvPr id="0" name=""/>
        <dsp:cNvSpPr/>
      </dsp:nvSpPr>
      <dsp:spPr>
        <a:xfrm rot="5400000">
          <a:off x="4669468" y="3298385"/>
          <a:ext cx="627017" cy="71842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3/9/18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3/9/18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3/9/18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 Matching of GPS Probe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Yanbo Deng</a:t>
            </a:r>
          </a:p>
          <a:p>
            <a:r>
              <a:rPr lang="en-US" dirty="0" err="1"/>
              <a:t>Ruhui</a:t>
            </a:r>
            <a:r>
              <a:rPr lang="en-US" dirty="0"/>
              <a:t> Shen</a:t>
            </a:r>
          </a:p>
          <a:p>
            <a:r>
              <a:rPr lang="en-US" dirty="0"/>
              <a:t>Rui </a:t>
            </a:r>
            <a:r>
              <a:rPr lang="en-US" dirty="0" err="1"/>
              <a:t>zou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52A88-AB11-42CE-B9BC-C82D0D5E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178267C-4946-43B0-B411-D1F0DFC758DC}"/>
              </a:ext>
            </a:extLst>
          </p:cNvPr>
          <p:cNvSpPr txBox="1"/>
          <p:nvPr/>
        </p:nvSpPr>
        <p:spPr>
          <a:xfrm>
            <a:off x="8380412" y="1828800"/>
            <a:ext cx="2438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road projection distance of each two sample points should not be too large.</a:t>
            </a:r>
          </a:p>
          <a:p>
            <a:endParaRPr lang="en-US" dirty="0"/>
          </a:p>
          <a:p>
            <a:r>
              <a:rPr lang="en-US" dirty="0"/>
              <a:t>Our threshold is: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D57999-6E90-4D52-B90D-7C873EF5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981200"/>
            <a:ext cx="581849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B383EFF6-AC7F-42E8-BB86-75633C9924BF}"/>
                  </a:ext>
                </a:extLst>
              </p:cNvPr>
              <p:cNvSpPr txBox="1"/>
              <p:nvPr/>
            </p:nvSpPr>
            <p:spPr>
              <a:xfrm>
                <a:off x="2741612" y="3276600"/>
                <a:ext cx="327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&gt;1.5∗∆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𝑆𝑝𝑒𝑒𝑑𝐿𝑖𝑚𝑖𝑡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83EFF6-AC7F-42E8-BB86-75633C992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12" y="3276600"/>
                <a:ext cx="32766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ultiplication Sign 8">
            <a:extLst>
              <a:ext uri="{FF2B5EF4-FFF2-40B4-BE49-F238E27FC236}">
                <a16:creationId xmlns:a16="http://schemas.microsoft.com/office/drawing/2014/main" xmlns="" id="{5BC1FA2F-7821-4C09-9471-5C2F3094BBA6}"/>
              </a:ext>
            </a:extLst>
          </p:cNvPr>
          <p:cNvSpPr/>
          <p:nvPr/>
        </p:nvSpPr>
        <p:spPr>
          <a:xfrm>
            <a:off x="4646612" y="2886364"/>
            <a:ext cx="304800" cy="3048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178BB9AB-085C-4D3E-80D2-45F250762526}"/>
                  </a:ext>
                </a:extLst>
              </p:cNvPr>
              <p:cNvSpPr/>
              <p:nvPr/>
            </p:nvSpPr>
            <p:spPr>
              <a:xfrm>
                <a:off x="8037678" y="3560035"/>
                <a:ext cx="31238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𝐷𝑖𝑠𝑡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1.5∗∆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𝑆𝑝𝑒𝑒𝑑𝐿𝑖𝑚𝑖𝑡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8BB9AB-085C-4D3E-80D2-45F250762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678" y="3560035"/>
                <a:ext cx="3123868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01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C1825A-6A6C-47AB-85CD-782F7E9B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A92327-B63A-4595-830C-658C611A4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only one sample of a sequence of probe samples is matched to a different road link, we re-match it to original road.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378CB605-F721-4B7F-BD0B-634CA6DA4D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546676" y="2209800"/>
            <a:ext cx="6032977" cy="3239770"/>
          </a:xfrm>
          <a:prstGeom prst="rect">
            <a:avLst/>
          </a:prstGeom>
        </p:spPr>
      </p:pic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xmlns="" id="{FFE766A0-F6B0-421C-A67A-FDED8EA89082}"/>
              </a:ext>
            </a:extLst>
          </p:cNvPr>
          <p:cNvSpPr/>
          <p:nvPr/>
        </p:nvSpPr>
        <p:spPr>
          <a:xfrm>
            <a:off x="4341812" y="4572000"/>
            <a:ext cx="304800" cy="3048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EE7F617-2C6B-4774-919F-5DEEF5B00B4B}"/>
              </a:ext>
            </a:extLst>
          </p:cNvPr>
          <p:cNvSpPr txBox="1"/>
          <p:nvPr/>
        </p:nvSpPr>
        <p:spPr>
          <a:xfrm>
            <a:off x="1979612" y="3048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1</a:t>
            </a:r>
          </a:p>
        </p:txBody>
      </p:sp>
    </p:spTree>
    <p:extLst>
      <p:ext uri="{BB962C8B-B14F-4D97-AF65-F5344CB8AC3E}">
        <p14:creationId xmlns:p14="http://schemas.microsoft.com/office/powerpoint/2010/main" val="352022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0471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Results</a:t>
            </a:r>
          </a:p>
        </p:txBody>
      </p:sp>
      <p:pic>
        <p:nvPicPr>
          <p:cNvPr id="11" name="Content Placeholder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F1DC78C0-D480-400C-80D9-2A3724874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64514"/>
            <a:ext cx="9750425" cy="3744972"/>
          </a:xfrm>
        </p:spPr>
      </p:pic>
    </p:spTree>
    <p:extLst>
      <p:ext uri="{BB962C8B-B14F-4D97-AF65-F5344CB8AC3E}">
        <p14:creationId xmlns:p14="http://schemas.microsoft.com/office/powerpoint/2010/main" val="32475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Probe Data vs. </a:t>
            </a:r>
            <a:r>
              <a:rPr lang="en-US" altLang="zh-CN" dirty="0"/>
              <a:t>Matched </a:t>
            </a:r>
            <a:r>
              <a:rPr lang="en-US" dirty="0"/>
              <a:t>Road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5C7308B-FEDB-4DAC-9F60-53B5147FBC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882997"/>
              </p:ext>
            </p:extLst>
          </p:nvPr>
        </p:nvGraphicFramePr>
        <p:xfrm>
          <a:off x="1219200" y="1803400"/>
          <a:ext cx="9750425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066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Road Slope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sz="half" idx="1"/>
                <p:extLst/>
              </p:nvPr>
            </p:nvGraphicFramePr>
            <p:xfrm>
              <a:off x="1219200" y="1803400"/>
              <a:ext cx="4773612" cy="1681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120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59120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59120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5207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Surveyed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Matched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5207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Manhattan Distance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1.069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5207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Variance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0.981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sz="half" idx="1"/>
                <p:extLst/>
              </p:nvPr>
            </p:nvGraphicFramePr>
            <p:xfrm>
              <a:off x="1219200" y="1803400"/>
              <a:ext cx="4773612" cy="1681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120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12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912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207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Surveyed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Matched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Manhattan Distance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287" t="-82857" r="-765" b="-847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07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Variance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287" t="-223256" r="-765" b="-34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Content Placeholder 6" descr="A screenshot of a map&#10;&#10;Description generated with very high confidence">
            <a:extLst>
              <a:ext uri="{FF2B5EF4-FFF2-40B4-BE49-F238E27FC236}">
                <a16:creationId xmlns:a16="http://schemas.microsoft.com/office/drawing/2014/main" xmlns="" id="{67228927-827B-486E-941C-6A1E5B212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19" y="1803400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111895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3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Our Method</a:t>
            </a:r>
          </a:p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4568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Matching of GPS Probe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GPS Probe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GPS probe data is a Non-Intrusive collection from vehicles and consumer smartphones</a:t>
            </a:r>
          </a:p>
          <a:p>
            <a:endParaRPr lang="en-US" dirty="0"/>
          </a:p>
          <a:p>
            <a:r>
              <a:rPr lang="en-US" dirty="0"/>
              <a:t>Other techniques include cellular data and location-based services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Map Matching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set of GPS probe data, try to find the matching streets in a given road network.</a:t>
            </a:r>
          </a:p>
          <a:p>
            <a:endParaRPr lang="en-US" dirty="0"/>
          </a:p>
          <a:p>
            <a:r>
              <a:rPr lang="en-US" dirty="0"/>
              <a:t>Also we can identify some feature of the matched road, such as road slope.</a:t>
            </a:r>
          </a:p>
        </p:txBody>
      </p:sp>
    </p:spTree>
    <p:extLst>
      <p:ext uri="{BB962C8B-B14F-4D97-AF65-F5344CB8AC3E}">
        <p14:creationId xmlns:p14="http://schemas.microsoft.com/office/powerpoint/2010/main" val="418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0392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CEFFD8-6E96-44C3-8E56-4D45DEAA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C0E09A82-BE6B-4191-AB90-DAAD8F6F83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584589"/>
              </p:ext>
            </p:extLst>
          </p:nvPr>
        </p:nvGraphicFramePr>
        <p:xfrm>
          <a:off x="1219200" y="1803400"/>
          <a:ext cx="9750425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xmlns="" id="{3DA0C521-2860-4A1F-A130-2FDEA16755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088948"/>
              </p:ext>
            </p:extLst>
          </p:nvPr>
        </p:nvGraphicFramePr>
        <p:xfrm>
          <a:off x="7694612" y="1016000"/>
          <a:ext cx="4038600" cy="276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535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Our Method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D4C787FA-F1CC-430C-BFFF-7EDBAB0ABDD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10703873"/>
              </p:ext>
            </p:extLst>
          </p:nvPr>
        </p:nvGraphicFramePr>
        <p:xfrm>
          <a:off x="7237413" y="1803400"/>
          <a:ext cx="3732212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8" descr="Vertical Box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xmlns="" id="{8EDA60C3-E7CE-45BB-9D24-0495D26CD19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2813800"/>
              </p:ext>
            </p:extLst>
          </p:nvPr>
        </p:nvGraphicFramePr>
        <p:xfrm>
          <a:off x="912812" y="1409700"/>
          <a:ext cx="5967214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6CECE6D-8CCB-41E7-A11E-1E7424ACC2DF}"/>
              </a:ext>
            </a:extLst>
          </p:cNvPr>
          <p:cNvGrpSpPr/>
          <p:nvPr/>
        </p:nvGrpSpPr>
        <p:grpSpPr>
          <a:xfrm>
            <a:off x="912812" y="5473031"/>
            <a:ext cx="6096000" cy="953169"/>
            <a:chOff x="912812" y="5663531"/>
            <a:chExt cx="5967214" cy="11436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48DF2E21-246A-4951-AF4C-D734E8EADF00}"/>
                </a:ext>
              </a:extLst>
            </p:cNvPr>
            <p:cNvGrpSpPr/>
            <p:nvPr/>
          </p:nvGrpSpPr>
          <p:grpSpPr>
            <a:xfrm>
              <a:off x="912812" y="5997887"/>
              <a:ext cx="5967214" cy="809313"/>
              <a:chOff x="0" y="3360097"/>
              <a:chExt cx="4773613" cy="80797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6290F652-3DEE-4D67-BA4D-1A5F9A086B77}"/>
                  </a:ext>
                </a:extLst>
              </p:cNvPr>
              <p:cNvSpPr/>
              <p:nvPr/>
            </p:nvSpPr>
            <p:spPr>
              <a:xfrm>
                <a:off x="0" y="3360097"/>
                <a:ext cx="4773613" cy="807975"/>
              </a:xfrm>
              <a:prstGeom prst="rect">
                <a:avLst/>
              </a:prstGeom>
            </p:spPr>
            <p:style>
              <a:lnRef idx="2">
                <a:schemeClr val="accent3">
                  <a:hueOff val="12522415"/>
                  <a:satOff val="-67259"/>
                  <a:lumOff val="1178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F8CBB987-4AEA-4552-8E1E-0A828C24B1D2}"/>
                  </a:ext>
                </a:extLst>
              </p:cNvPr>
              <p:cNvSpPr txBox="1"/>
              <p:nvPr/>
            </p:nvSpPr>
            <p:spPr>
              <a:xfrm>
                <a:off x="0" y="3360097"/>
                <a:ext cx="4773613" cy="8079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70485" tIns="395732" rIns="370485" bIns="135128" numCol="1" spcCol="1270" anchor="t" anchorCtr="0">
                <a:noAutofit/>
              </a:bodyPr>
              <a:lstStyle/>
              <a:p>
                <a:pPr marL="171450" lvl="1" indent="-171450" algn="l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900" kern="1200" dirty="0"/>
                  <a:t>Smooth each probe with a sliding window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BDC3D353-49A4-4862-8429-F4D5C9094403}"/>
                </a:ext>
              </a:extLst>
            </p:cNvPr>
            <p:cNvGrpSpPr/>
            <p:nvPr/>
          </p:nvGrpSpPr>
          <p:grpSpPr>
            <a:xfrm>
              <a:off x="1218883" y="5663531"/>
              <a:ext cx="4094749" cy="584869"/>
              <a:chOff x="298360" y="3369742"/>
              <a:chExt cx="4082356" cy="61992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xmlns="" id="{9B62B721-51CE-4D87-BA90-07163EAC00B9}"/>
                  </a:ext>
                </a:extLst>
              </p:cNvPr>
              <p:cNvSpPr/>
              <p:nvPr/>
            </p:nvSpPr>
            <p:spPr>
              <a:xfrm>
                <a:off x="298360" y="3369742"/>
                <a:ext cx="4082356" cy="619920"/>
              </a:xfrm>
              <a:prstGeom prst="roundRect">
                <a:avLst/>
              </a:prstGeom>
              <a:solidFill>
                <a:srgbClr val="6A3A2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12522415"/>
                  <a:satOff val="-67259"/>
                  <a:lumOff val="1178"/>
                  <a:alphaOff val="0"/>
                </a:schemeClr>
              </a:fillRef>
              <a:effectRef idx="0">
                <a:schemeClr val="accent3">
                  <a:hueOff val="12522415"/>
                  <a:satOff val="-67259"/>
                  <a:lumOff val="117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Rectangle: Rounded Corners 4">
                <a:extLst>
                  <a:ext uri="{FF2B5EF4-FFF2-40B4-BE49-F238E27FC236}">
                    <a16:creationId xmlns:a16="http://schemas.microsoft.com/office/drawing/2014/main" xmlns="" id="{DA4D4D86-B92C-4DD4-A0C5-12049A936ACC}"/>
                  </a:ext>
                </a:extLst>
              </p:cNvPr>
              <p:cNvSpPr txBox="1"/>
              <p:nvPr/>
            </p:nvSpPr>
            <p:spPr>
              <a:xfrm>
                <a:off x="328622" y="3400004"/>
                <a:ext cx="3829001" cy="5593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57883" tIns="0" rIns="157883" bIns="0" numCol="1" spcCol="1270" anchor="ctr" anchorCtr="0">
                <a:noAutofit/>
              </a:bodyPr>
              <a:lstStyle/>
              <a:p>
                <a:pPr marL="0" lvl="0" indent="0" algn="l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100" kern="1200" dirty="0"/>
                  <a:t>Criteria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7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1 – GPS error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37FE415D-00B9-4DA2-B72C-CE46D9DE0E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293812" y="2656220"/>
            <a:ext cx="6477000" cy="282173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the sample point is not in the range of 50 meters of any link nodes, it would be considered as a bad node and discarded.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A27AAD8-ADBF-4028-8CE8-3E1957E7C811}"/>
              </a:ext>
            </a:extLst>
          </p:cNvPr>
          <p:cNvCxnSpPr>
            <a:cxnSpLocks/>
          </p:cNvCxnSpPr>
          <p:nvPr/>
        </p:nvCxnSpPr>
        <p:spPr>
          <a:xfrm>
            <a:off x="4875212" y="3581400"/>
            <a:ext cx="38100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A62032-35DF-42DA-A5F1-C92742763A83}"/>
              </a:ext>
            </a:extLst>
          </p:cNvPr>
          <p:cNvSpPr txBox="1"/>
          <p:nvPr/>
        </p:nvSpPr>
        <p:spPr>
          <a:xfrm>
            <a:off x="4925483" y="35227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&gt;50m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xmlns="" id="{D74B2293-74A3-402F-A4E0-C87F7E45C254}"/>
              </a:ext>
            </a:extLst>
          </p:cNvPr>
          <p:cNvSpPr/>
          <p:nvPr/>
        </p:nvSpPr>
        <p:spPr>
          <a:xfrm>
            <a:off x="4722812" y="3256806"/>
            <a:ext cx="304800" cy="3048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2F44746-E4F7-4A68-B45E-21E73C6D5F27}"/>
              </a:ext>
            </a:extLst>
          </p:cNvPr>
          <p:cNvSpPr/>
          <p:nvPr/>
        </p:nvSpPr>
        <p:spPr>
          <a:xfrm>
            <a:off x="1598612" y="6016174"/>
            <a:ext cx="9806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Wei, Hong, et al. "Fast Viterbi map matching with tunable weight functions." </a:t>
            </a:r>
            <a:r>
              <a:rPr lang="en-US" i="1" dirty="0"/>
              <a:t>Proceedings of the 20th International Conference on Advances in Geographic Information Systems</a:t>
            </a:r>
            <a:r>
              <a:rPr lang="en-US" dirty="0"/>
              <a:t>. ACM, 2012.</a:t>
            </a:r>
          </a:p>
        </p:txBody>
      </p:sp>
    </p:spTree>
    <p:extLst>
      <p:ext uri="{BB962C8B-B14F-4D97-AF65-F5344CB8AC3E}">
        <p14:creationId xmlns:p14="http://schemas.microsoft.com/office/powerpoint/2010/main" val="8494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C6698E-AB4D-43B7-BEF0-486DE398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2 – Head direction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4846831C-6B51-4DEE-A7C2-C45A7B7FE1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849" r="1849" b="11490"/>
          <a:stretch/>
        </p:blipFill>
        <p:spPr>
          <a:xfrm>
            <a:off x="1338739" y="1925320"/>
            <a:ext cx="6362567" cy="3561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8BC6F253-6061-41BC-8A2F-BDA6532870D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125883" y="1803401"/>
                <a:ext cx="2844060" cy="4165600"/>
              </a:xfrm>
            </p:spPr>
            <p:txBody>
              <a:bodyPr/>
              <a:lstStyle/>
              <a:p>
                <a:r>
                  <a:rPr lang="en-US" dirty="0"/>
                  <a:t>The heading of sample point should not have a greater error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of the road direction.</a:t>
                </a:r>
              </a:p>
              <a:p>
                <a:r>
                  <a:rPr lang="en-US" dirty="0"/>
                  <a:t>The road direction can be evaluated by the location of two neighboring link nodes.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BC6F253-6061-41BC-8A2F-BDA653287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125883" y="1803401"/>
                <a:ext cx="2844060" cy="4165600"/>
              </a:xfrm>
              <a:blipFill>
                <a:blip r:embed="rId3"/>
                <a:stretch>
                  <a:fillRect l="-2355" t="-1611" r="-3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37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531</TotalTime>
  <Words>340</Words>
  <Application>Microsoft Macintosh PowerPoint</Application>
  <PresentationFormat>Custom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Cambria Math</vt:lpstr>
      <vt:lpstr>Constantia</vt:lpstr>
      <vt:lpstr>幼圆</vt:lpstr>
      <vt:lpstr>Books Classic 16x9</vt:lpstr>
      <vt:lpstr>Map Matching of GPS Probe Data</vt:lpstr>
      <vt:lpstr>Content</vt:lpstr>
      <vt:lpstr>Introduction</vt:lpstr>
      <vt:lpstr>Map Matching of GPS Probe Data</vt:lpstr>
      <vt:lpstr>Our Method</vt:lpstr>
      <vt:lpstr>Data Structure</vt:lpstr>
      <vt:lpstr>Overview of Our Method</vt:lpstr>
      <vt:lpstr>Criteria 1 – GPS error</vt:lpstr>
      <vt:lpstr>Criteria 2 – Head direction</vt:lpstr>
      <vt:lpstr>Criteria 3</vt:lpstr>
      <vt:lpstr>Criteria 4</vt:lpstr>
      <vt:lpstr>Results</vt:lpstr>
      <vt:lpstr>Intermediate Results</vt:lpstr>
      <vt:lpstr>Raw Probe Data vs. Matched Road Data</vt:lpstr>
      <vt:lpstr>Evaluation of Road Slope</vt:lpstr>
      <vt:lpstr>Thanks！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 Matching of Raw Probe Data</dc:title>
  <dc:creator>Yanbo Deng</dc:creator>
  <cp:lastModifiedBy>Microsoft Office User</cp:lastModifiedBy>
  <cp:revision>29</cp:revision>
  <dcterms:created xsi:type="dcterms:W3CDTF">2018-03-09T15:09:05Z</dcterms:created>
  <dcterms:modified xsi:type="dcterms:W3CDTF">2018-03-10T00:13:53Z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